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6" r:id="rId2"/>
    <p:sldId id="27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- large fram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7878-4CC5-2F38-EC5C-CE288DFC6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50400"/>
            <a:ext cx="11581200" cy="36000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4444-F2E0-6C9C-4C6D-05AB61391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4910400"/>
            <a:ext cx="11581200" cy="360000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Subtitle, Industry, or Service line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842C18B-1D7A-8DC7-E58C-751F7B0008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5400" y="304800"/>
            <a:ext cx="11581200" cy="38808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95539-9F7B-3A76-36CE-3A8633FDF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6249600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Name, Date, Year</a:t>
            </a:r>
          </a:p>
        </p:txBody>
      </p:sp>
      <p:pic>
        <p:nvPicPr>
          <p:cNvPr id="4" name="Picture 3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28B181CC-55E0-AD06-7D70-004589E9B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997"/>
            <a:ext cx="1080000" cy="4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478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cover with supergraphic_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looking up to the sky&#10;&#10;Description automatically generated">
            <a:extLst>
              <a:ext uri="{FF2B5EF4-FFF2-40B4-BE49-F238E27FC236}">
                <a16:creationId xmlns:a16="http://schemas.microsoft.com/office/drawing/2014/main" id="{1D259371-31E1-0130-2E5A-48D07440684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581200" cy="3881177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01FE8226-377E-BB0D-9F56-D283E5F48EA0}"/>
              </a:ext>
            </a:extLst>
          </p:cNvPr>
          <p:cNvSpPr/>
          <p:nvPr userDrawn="1"/>
        </p:nvSpPr>
        <p:spPr>
          <a:xfrm>
            <a:off x="5969613" y="304800"/>
            <a:ext cx="3780186" cy="3880800"/>
          </a:xfrm>
          <a:prstGeom prst="parallelogram">
            <a:avLst>
              <a:gd name="adj" fmla="val 34323"/>
            </a:avLst>
          </a:prstGeom>
          <a:solidFill>
            <a:schemeClr val="bg1">
              <a:alpha val="3142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47878-4CC5-2F38-EC5C-CE288DFC6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50400"/>
            <a:ext cx="11581200" cy="360000"/>
          </a:xfr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4444-F2E0-6C9C-4C6D-05AB61391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4910400"/>
            <a:ext cx="11581200" cy="3600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Subtitle, Industry, or Service 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95539-9F7B-3A76-36CE-3A8633FDF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6249600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Name, Date,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DF71B-CC11-9878-CBC3-7DC35BA86A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1963" y="6164997"/>
            <a:ext cx="1080000" cy="4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435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eneric cover with supergraphic_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0A54690-ADDB-85DC-4909-4A61C8A8EB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" y="304801"/>
            <a:ext cx="11581200" cy="38808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47878-4CC5-2F38-EC5C-CE288DFC6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50400"/>
            <a:ext cx="11581200" cy="360000"/>
          </a:xfr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4444-F2E0-6C9C-4C6D-05AB61391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4910400"/>
            <a:ext cx="11581200" cy="3600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Subtitle, Industry, or Service 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95539-9F7B-3A76-36CE-3A8633FDF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6249600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Name, Date,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DF71B-CC11-9878-CBC3-7DC35BA86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1963" y="6164997"/>
            <a:ext cx="1080000" cy="4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427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C3C2-FA7F-3AF9-8770-2A0C452FB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0BCF2-B02B-ED34-3CE1-385F370C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24C7-A8E1-C2C4-9251-1FAD4FC4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2D7ED-E3D6-D344-4CBF-39C6CFF1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4361FFC-8E96-EE12-9B5A-F30BC84A0A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998" y="1268413"/>
            <a:ext cx="11581199" cy="4681537"/>
          </a:xfrm>
        </p:spPr>
        <p:txBody>
          <a:bodyPr/>
          <a:lstStyle>
            <a:lvl1pPr marL="271463" indent="-27146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/>
            </a:lvl1pPr>
            <a:lvl2pPr marL="625475" indent="-269875">
              <a:buClr>
                <a:schemeClr val="tx2"/>
              </a:buClr>
              <a:buFont typeface="+mj-lt"/>
              <a:buAutoNum type="arabicPeriod"/>
              <a:defRPr sz="1400"/>
            </a:lvl2pPr>
            <a:lvl3pPr marL="808038" indent="-188913">
              <a:buClr>
                <a:schemeClr val="tx2"/>
              </a:buClr>
              <a:buFont typeface="+mj-lt"/>
              <a:buAutoNum type="arabicPeriod"/>
              <a:defRPr sz="1400"/>
            </a:lvl3pPr>
            <a:lvl4pPr marL="1165225" indent="-276225">
              <a:buClr>
                <a:schemeClr val="tx2"/>
              </a:buClr>
              <a:buFont typeface="+mj-lt"/>
              <a:buAutoNum type="arabicPeriod"/>
              <a:defRPr sz="1400"/>
            </a:lvl4pPr>
            <a:lvl5pPr marL="717550" indent="-361950">
              <a:buClr>
                <a:schemeClr val="tx2"/>
              </a:buClr>
              <a:buFont typeface="+mj-lt"/>
              <a:buAutoNum type="arabicPeriod"/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5663673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C3C2-FA7F-3AF9-8770-2A0C452FB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0BCF2-B02B-ED34-3CE1-385F370C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24C7-A8E1-C2C4-9251-1FAD4FC4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2D7ED-E3D6-D344-4CBF-39C6CFF1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339831-9579-422A-5FD3-167E83B82B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7601" y="305999"/>
            <a:ext cx="5648400" cy="56439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C271A1C-536E-3E60-3582-8E73B02B9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999" y="1268413"/>
            <a:ext cx="5648400" cy="4681537"/>
          </a:xfrm>
        </p:spPr>
        <p:txBody>
          <a:bodyPr/>
          <a:lstStyle>
            <a:lvl1pPr marL="271463" indent="-27146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/>
            </a:lvl1pPr>
            <a:lvl2pPr marL="625475" indent="-269875">
              <a:buClr>
                <a:schemeClr val="tx2"/>
              </a:buClr>
              <a:buFont typeface="+mj-lt"/>
              <a:buAutoNum type="arabicPeriod"/>
              <a:defRPr sz="1400"/>
            </a:lvl2pPr>
            <a:lvl3pPr marL="808038" indent="-188913">
              <a:buClr>
                <a:schemeClr val="tx2"/>
              </a:buClr>
              <a:buFont typeface="+mj-lt"/>
              <a:buAutoNum type="arabicPeriod"/>
              <a:defRPr sz="1400"/>
            </a:lvl3pPr>
            <a:lvl4pPr marL="1165225" indent="-276225">
              <a:buClr>
                <a:schemeClr val="tx2"/>
              </a:buClr>
              <a:buFont typeface="+mj-lt"/>
              <a:buAutoNum type="arabicPeriod"/>
              <a:defRPr sz="1400"/>
            </a:lvl4pPr>
            <a:lvl5pPr marL="717550" indent="-361950">
              <a:buClr>
                <a:schemeClr val="tx2"/>
              </a:buClr>
              <a:buFont typeface="+mj-lt"/>
              <a:buAutoNum type="arabicPeriod"/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40281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C3C2-FA7F-3AF9-8770-2A0C452FB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99" y="306000"/>
            <a:ext cx="115812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4DFDC-8584-AECD-0F9B-87A8C0C63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999" y="3688080"/>
            <a:ext cx="11581200" cy="2261870"/>
          </a:xfrm>
        </p:spPr>
        <p:txBody>
          <a:bodyPr numCol="2" spcCol="288000"/>
          <a:lstStyle>
            <a:lvl1pPr marL="271463" indent="-271463"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800"/>
            </a:lvl1pPr>
            <a:lvl2pPr marL="717550" indent="-361950">
              <a:buClr>
                <a:schemeClr val="tx2"/>
              </a:buClr>
              <a:buFont typeface="+mj-lt"/>
              <a:buAutoNum type="arabicPeriod"/>
              <a:defRPr sz="2400"/>
            </a:lvl2pPr>
            <a:lvl3pPr marL="717550" indent="-361950">
              <a:buClr>
                <a:schemeClr val="tx2"/>
              </a:buClr>
              <a:buFont typeface="+mj-lt"/>
              <a:buAutoNum type="arabicPeriod"/>
              <a:defRPr sz="2400"/>
            </a:lvl3pPr>
            <a:lvl4pPr marL="717550" indent="-361950">
              <a:buClr>
                <a:schemeClr val="tx2"/>
              </a:buClr>
              <a:buFont typeface="+mj-lt"/>
              <a:buAutoNum type="arabicPeriod"/>
              <a:defRPr sz="2400"/>
            </a:lvl4pPr>
            <a:lvl5pPr marL="717550" indent="-361950">
              <a:buClr>
                <a:schemeClr val="tx2"/>
              </a:buClr>
              <a:buFont typeface="+mj-lt"/>
              <a:buAutoNum type="arabicPeriod"/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339831-9579-422A-5FD3-167E83B82B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60000"/>
            <a:ext cx="12192000" cy="21605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3663BA-E9C1-01A6-B24F-0580859C7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5E29FC-9039-53D4-BFF3-69BACC2E7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0F18BE8-FAF9-F6F2-1085-B00E5E902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442492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supergraphic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9">
            <a:extLst>
              <a:ext uri="{FF2B5EF4-FFF2-40B4-BE49-F238E27FC236}">
                <a16:creationId xmlns:a16="http://schemas.microsoft.com/office/drawing/2014/main" id="{CF959CCD-D15E-897A-1772-7A00E3555B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11800" y="0"/>
            <a:ext cx="6680200" cy="6858000"/>
          </a:xfrm>
          <a:prstGeom prst="parallelogram">
            <a:avLst>
              <a:gd name="adj" fmla="val 34601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" y="2314800"/>
            <a:ext cx="4852800" cy="36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638" y="3067200"/>
            <a:ext cx="4852800" cy="2588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200" y="1270800"/>
            <a:ext cx="1800000" cy="900000"/>
          </a:xfrm>
        </p:spPr>
        <p:txBody>
          <a:bodyPr anchor="t"/>
          <a:lstStyle>
            <a:lvl1pPr marL="0" indent="0">
              <a:buNone/>
              <a:defRPr sz="6400" b="1"/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noProof="0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74586227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supergraphic - indigo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9">
            <a:extLst>
              <a:ext uri="{FF2B5EF4-FFF2-40B4-BE49-F238E27FC236}">
                <a16:creationId xmlns:a16="http://schemas.microsoft.com/office/drawing/2014/main" id="{CF959CCD-D15E-897A-1772-7A00E3555B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11800" y="0"/>
            <a:ext cx="6680200" cy="6858000"/>
          </a:xfrm>
          <a:prstGeom prst="parallelogram">
            <a:avLst>
              <a:gd name="adj" fmla="val 34601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" y="2314800"/>
            <a:ext cx="48528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638" y="3067200"/>
            <a:ext cx="4852800" cy="258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200" y="1270800"/>
            <a:ext cx="1800000" cy="900000"/>
          </a:xfrm>
        </p:spPr>
        <p:txBody>
          <a:bodyPr anchor="t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noProof="0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73958026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supergraphic - true blu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9">
            <a:extLst>
              <a:ext uri="{FF2B5EF4-FFF2-40B4-BE49-F238E27FC236}">
                <a16:creationId xmlns:a16="http://schemas.microsoft.com/office/drawing/2014/main" id="{CF959CCD-D15E-897A-1772-7A00E3555B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11800" y="0"/>
            <a:ext cx="6680200" cy="6858000"/>
          </a:xfrm>
          <a:prstGeom prst="parallelogram">
            <a:avLst>
              <a:gd name="adj" fmla="val 34601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" y="2314800"/>
            <a:ext cx="48528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638" y="3067200"/>
            <a:ext cx="4852800" cy="258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200" y="1270800"/>
            <a:ext cx="1800000" cy="900000"/>
          </a:xfrm>
        </p:spPr>
        <p:txBody>
          <a:bodyPr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noProof="0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68904966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icture layou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9">
            <a:extLst>
              <a:ext uri="{FF2B5EF4-FFF2-40B4-BE49-F238E27FC236}">
                <a16:creationId xmlns:a16="http://schemas.microsoft.com/office/drawing/2014/main" id="{CF959CCD-D15E-897A-1772-7A00E3555B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43562" y="306393"/>
            <a:ext cx="5648400" cy="62496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314800"/>
            <a:ext cx="4852800" cy="36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000" y="3067200"/>
            <a:ext cx="4852800" cy="2588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1270800"/>
            <a:ext cx="1800000" cy="900000"/>
          </a:xfrm>
        </p:spPr>
        <p:txBody>
          <a:bodyPr/>
          <a:lstStyle>
            <a:lvl1pPr marL="0" indent="0">
              <a:buNone/>
              <a:defRPr sz="6400" b="1"/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noProof="0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36568705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icture layout - indigo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9">
            <a:extLst>
              <a:ext uri="{FF2B5EF4-FFF2-40B4-BE49-F238E27FC236}">
                <a16:creationId xmlns:a16="http://schemas.microsoft.com/office/drawing/2014/main" id="{CF959CCD-D15E-897A-1772-7A00E3555B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43562" y="306393"/>
            <a:ext cx="5648400" cy="62496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314800"/>
            <a:ext cx="48528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000" y="3067200"/>
            <a:ext cx="4852800" cy="258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1270800"/>
            <a:ext cx="1800000" cy="900000"/>
          </a:xfrm>
        </p:spPr>
        <p:txBody>
          <a:bodyPr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noProof="0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6204234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- large frame - tru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7878-4CC5-2F38-EC5C-CE288DFC6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50400"/>
            <a:ext cx="11581200" cy="360000"/>
          </a:xfr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4444-F2E0-6C9C-4C6D-05AB61391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4910400"/>
            <a:ext cx="11581200" cy="3600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Subtitle, Industry, or Service line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842C18B-1D7A-8DC7-E58C-751F7B0008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5400" y="304800"/>
            <a:ext cx="11581200" cy="38808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95539-9F7B-3A76-36CE-3A8633FDF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6249600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Name, Date,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DF71B-CC11-9878-CBC3-7DC35BA86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1963" y="6164997"/>
            <a:ext cx="1080000" cy="4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777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icture layout - true blu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9">
            <a:extLst>
              <a:ext uri="{FF2B5EF4-FFF2-40B4-BE49-F238E27FC236}">
                <a16:creationId xmlns:a16="http://schemas.microsoft.com/office/drawing/2014/main" id="{CF959CCD-D15E-897A-1772-7A00E3555B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43562" y="306393"/>
            <a:ext cx="5648400" cy="62496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314800"/>
            <a:ext cx="48528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000" y="3067200"/>
            <a:ext cx="4852800" cy="258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1270800"/>
            <a:ext cx="1800000" cy="900000"/>
          </a:xfrm>
        </p:spPr>
        <p:txBody>
          <a:bodyPr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noProof="0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1058500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asic layou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023200"/>
            <a:ext cx="5642487" cy="360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000" y="3067200"/>
            <a:ext cx="5642048" cy="2588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12163" y="215900"/>
            <a:ext cx="2886150" cy="1602000"/>
          </a:xfrm>
        </p:spPr>
        <p:txBody>
          <a:bodyPr anchor="ctr"/>
          <a:lstStyle>
            <a:lvl1pPr marL="0" indent="0" algn="r">
              <a:buNone/>
              <a:defRPr sz="13800" b="1"/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noProof="0" dirty="0"/>
              <a:t>XX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983F1-ACEA-BDAB-C2D4-50FBD45F23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6000" y="1557338"/>
            <a:ext cx="5648400" cy="3600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dirty="0"/>
              <a:t>Section XX</a:t>
            </a:r>
          </a:p>
        </p:txBody>
      </p:sp>
    </p:spTree>
    <p:extLst>
      <p:ext uri="{BB962C8B-B14F-4D97-AF65-F5344CB8AC3E}">
        <p14:creationId xmlns:p14="http://schemas.microsoft.com/office/powerpoint/2010/main" val="180791588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asic layout - indigo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023200"/>
            <a:ext cx="5642487" cy="360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000" y="3067200"/>
            <a:ext cx="5642048" cy="258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12163" y="215900"/>
            <a:ext cx="2886150" cy="1602000"/>
          </a:xfrm>
        </p:spPr>
        <p:txBody>
          <a:bodyPr anchor="ctr"/>
          <a:lstStyle>
            <a:lvl1pPr marL="0" indent="0" algn="r">
              <a:buNone/>
              <a:defRPr sz="13800" b="1">
                <a:solidFill>
                  <a:schemeClr val="bg1"/>
                </a:solidFill>
              </a:defRPr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noProof="0" dirty="0"/>
              <a:t>XX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983F1-ACEA-BDAB-C2D4-50FBD45F23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6000" y="1557338"/>
            <a:ext cx="5648400" cy="36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dirty="0"/>
              <a:t>Section XX</a:t>
            </a:r>
          </a:p>
        </p:txBody>
      </p:sp>
    </p:spTree>
    <p:extLst>
      <p:ext uri="{BB962C8B-B14F-4D97-AF65-F5344CB8AC3E}">
        <p14:creationId xmlns:p14="http://schemas.microsoft.com/office/powerpoint/2010/main" val="289692973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asic layout - true blu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A5D7-8C76-E536-D354-F45FBD12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023200"/>
            <a:ext cx="5642487" cy="360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69A028-AA9B-8F80-07A9-6EAC402137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000" y="3067200"/>
            <a:ext cx="5642048" cy="258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9F687E-4233-724F-96C8-BFA57712F3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12163" y="215900"/>
            <a:ext cx="2886150" cy="1602000"/>
          </a:xfrm>
        </p:spPr>
        <p:txBody>
          <a:bodyPr anchor="ctr"/>
          <a:lstStyle>
            <a:lvl1pPr marL="0" indent="0" algn="r">
              <a:buNone/>
              <a:defRPr sz="13800" b="1">
                <a:solidFill>
                  <a:schemeClr val="bg1"/>
                </a:solidFill>
              </a:defRPr>
            </a:lvl1pPr>
            <a:lvl2pPr marL="176213" indent="0">
              <a:buNone/>
              <a:defRPr sz="6400" b="1"/>
            </a:lvl2pPr>
            <a:lvl3pPr marL="357188" indent="0">
              <a:buNone/>
              <a:defRPr sz="6400" b="1"/>
            </a:lvl3pPr>
            <a:lvl4pPr marL="534988" indent="0">
              <a:buNone/>
              <a:defRPr sz="6400" b="1"/>
            </a:lvl4pPr>
            <a:lvl5pPr marL="715963" indent="0">
              <a:buNone/>
              <a:defRPr sz="6400" b="1"/>
            </a:lvl5pPr>
          </a:lstStyle>
          <a:p>
            <a:pPr lvl="0"/>
            <a:r>
              <a:rPr lang="en-US" noProof="0" dirty="0"/>
              <a:t>XX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983F1-ACEA-BDAB-C2D4-50FBD45F23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6000" y="1557338"/>
            <a:ext cx="5648400" cy="36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dirty="0"/>
              <a:t>Section XX</a:t>
            </a:r>
          </a:p>
        </p:txBody>
      </p:sp>
    </p:spTree>
    <p:extLst>
      <p:ext uri="{BB962C8B-B14F-4D97-AF65-F5344CB8AC3E}">
        <p14:creationId xmlns:p14="http://schemas.microsoft.com/office/powerpoint/2010/main" val="815211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1260000"/>
            <a:ext cx="11581200" cy="33480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1692000"/>
            <a:ext cx="11581200" cy="3969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059810-75D6-FC37-0840-1C03E415C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11DA95-C8F9-1229-7960-439A25632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4EFCDAA-A260-1D30-4D57-AC0303886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7831749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1260000"/>
            <a:ext cx="115812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1691999"/>
            <a:ext cx="11581200" cy="205836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8B080B3-7B7C-93B4-F84D-78B5211F63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930364"/>
            <a:ext cx="12193200" cy="20195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33E5EC-F505-F130-9822-B117171C3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7892CE-5D7F-B684-EF3C-B936307D2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F9E5A83-3496-D81F-8D3F-CCC80B544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4060820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3616210"/>
            <a:ext cx="115812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4035136"/>
            <a:ext cx="11581200" cy="1683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8B080B3-7B7C-93B4-F84D-78B5211F63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258888"/>
            <a:ext cx="12193200" cy="216570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987D76-4500-66B1-02AF-41D151E5B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2E80F9-4058-7688-6166-6354BA30F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701119F-D9DF-3462-FFB1-BCBFE32F0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6267521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13211F2-5B55-5E50-F363-A425A297920F}"/>
              </a:ext>
            </a:extLst>
          </p:cNvPr>
          <p:cNvSpPr/>
          <p:nvPr userDrawn="1"/>
        </p:nvSpPr>
        <p:spPr>
          <a:xfrm>
            <a:off x="0" y="1260000"/>
            <a:ext cx="12192000" cy="2169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1428355"/>
            <a:ext cx="115812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1860355"/>
            <a:ext cx="11581200" cy="13705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999" y="3618000"/>
            <a:ext cx="115812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6000" y="4035600"/>
            <a:ext cx="11581200" cy="1683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F4D1E4-CD12-06AB-39B8-8AB10C4C3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7D39D32-5C11-9111-E101-953489B39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C70087C-F26D-1EE6-6AA1-9C022617F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6460371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ernative 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13211F2-5B55-5E50-F363-A425A297920F}"/>
              </a:ext>
            </a:extLst>
          </p:cNvPr>
          <p:cNvSpPr/>
          <p:nvPr userDrawn="1"/>
        </p:nvSpPr>
        <p:spPr>
          <a:xfrm>
            <a:off x="0" y="3429000"/>
            <a:ext cx="12192000" cy="2526512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1260000"/>
            <a:ext cx="115812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1692000"/>
            <a:ext cx="11581200" cy="156864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999" y="3618000"/>
            <a:ext cx="115812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6000" y="4035600"/>
            <a:ext cx="11581200" cy="1683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F367CDA-715F-643B-8BB8-FC40F8729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6D607AC-AFF4-B4E2-C3FC-EEABABEC4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68CD464-038B-FB7A-38C1-B8C845CF7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148815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1692000"/>
            <a:ext cx="5648400" cy="3969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3563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43563" y="1692000"/>
            <a:ext cx="5648400" cy="3969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0F8CEC-9EB8-B737-67D2-670676107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9D869A1-B2C0-0D83-882E-9A8D825EF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DFBD64B-5922-1815-793B-32F77D92E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1587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Generic cover with supergraphic_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0A54690-ADDB-85DC-4909-4A61C8A8EB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" y="304801"/>
            <a:ext cx="11581200" cy="38808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47878-4CC5-2F38-EC5C-CE288DFC6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50400"/>
            <a:ext cx="11581200" cy="360000"/>
          </a:xfr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4444-F2E0-6C9C-4C6D-05AB61391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4910400"/>
            <a:ext cx="11581200" cy="3600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Subtitle, Industry, or Service 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95539-9F7B-3A76-36CE-3A8633FDF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6249600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Name, Date,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DF71B-CC11-9878-CBC3-7DC35BA86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1963" y="6164997"/>
            <a:ext cx="1080000" cy="4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131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2158888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2592000"/>
            <a:ext cx="5648400" cy="30915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3562" y="21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43563" y="2592000"/>
            <a:ext cx="5648400" cy="30915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F87247-C211-9AF7-A6A0-806395C206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5999" y="1258888"/>
            <a:ext cx="115812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noProof="0" dirty="0"/>
              <a:t>Room for introductory text (2 lines maximum)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2BEA7D-755F-5051-F9BA-E096B339D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536738E-DF17-53B8-55D2-88C87B1F8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23F9A51-83F3-4455-BC51-7D23E9E81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8159648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- banne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270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3132000"/>
            <a:ext cx="5648400" cy="281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3562" y="270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43563" y="3132000"/>
            <a:ext cx="5648400" cy="281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C8821C5-A6FB-D49F-DDED-113327453D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5999" y="1263305"/>
            <a:ext cx="5648400" cy="124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137409A-77D2-E7C9-7EDA-FC9F06F8DB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7601" y="1263305"/>
            <a:ext cx="5648400" cy="124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B72B54-DF08-4EDA-E38C-69BA0016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873E80-DF18-EE8A-8ABE-732B042CC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044A6FC-5F6B-C815-4573-33A36058C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1692209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333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3762000"/>
            <a:ext cx="3668400" cy="17946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4781" y="333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4782" y="3762000"/>
            <a:ext cx="3668400" cy="17946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23563" y="333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3564" y="3762000"/>
            <a:ext cx="3668400" cy="17946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DCCE1F-07CA-AB40-F546-DC01E18A40D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5999" y="1258888"/>
            <a:ext cx="3668400" cy="1881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12ADB6C8-AFC8-960F-E3B0-DC264E1965A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64781" y="1258888"/>
            <a:ext cx="3668400" cy="1881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6C1568C1-CB71-7803-639B-A505F707EFA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23563" y="1258888"/>
            <a:ext cx="3668400" cy="1881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2BD59-F208-22C4-8CC7-AB485A4B9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79B036-21CB-903F-14D7-925C6CB94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E571A18-10C1-1057-E565-04DAEA58B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3042109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21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2592000"/>
            <a:ext cx="3668400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4781" y="21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4782" y="2592000"/>
            <a:ext cx="3668400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23563" y="21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3564" y="2592000"/>
            <a:ext cx="3668400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37BD24B-0050-8906-E9F3-CBBB1D8289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58888"/>
            <a:ext cx="115812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noProof="0" dirty="0"/>
              <a:t>Room for introductory text (2 lines maximum)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23CADA-821A-672D-3163-2213A3CE8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F6C2242-D542-24E6-0810-EADE2AD31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DEFE6C8-9367-FA36-F824-5B52EC706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9510484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no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12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1692000"/>
            <a:ext cx="3668400" cy="42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4781" y="12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4782" y="1692000"/>
            <a:ext cx="3668400" cy="42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23563" y="12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3564" y="1692000"/>
            <a:ext cx="3668400" cy="42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93F7-779F-7E40-1B67-36630B14B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C69BA3-657C-FB39-17B2-BE1C9C438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38CBC36-2D09-B333-2FD8-A8ABBEC74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8086153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3330141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3762000"/>
            <a:ext cx="2678400" cy="218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5187" y="3330141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75188" y="3762000"/>
            <a:ext cx="2678400" cy="218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4375" y="3330141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44376" y="3762000"/>
            <a:ext cx="2678400" cy="218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DCCE1F-07CA-AB40-F546-DC01E18A40D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5999" y="1258888"/>
            <a:ext cx="2678400" cy="1881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12ADB6C8-AFC8-960F-E3B0-DC264E1965A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75187" y="1258888"/>
            <a:ext cx="2678400" cy="1881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6C1568C1-CB71-7803-639B-A505F707EFA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44375" y="1258888"/>
            <a:ext cx="2678400" cy="1881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754957-74D7-D0D5-848B-39C3E526E6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3562" y="3330141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E165B66-0E91-F9C6-89CF-10EFF86FB3F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213563" y="3762000"/>
            <a:ext cx="2678400" cy="218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A4852636-0F70-E002-0651-FFDDB11BF95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213562" y="1258888"/>
            <a:ext cx="2678400" cy="1881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E9C0D843-611C-AEE2-7B25-5B8F77AFD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0359F69-68D4-0430-A743-9771F5287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83DB13C1-EEB9-65C2-72E3-C9B97FD6B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0899609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banne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21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2592000"/>
            <a:ext cx="2678400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5187" y="21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75188" y="2592000"/>
            <a:ext cx="2678400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4375" y="21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44376" y="2592000"/>
            <a:ext cx="2678400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DCCE1F-07CA-AB40-F546-DC01E18A40D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5999" y="1260000"/>
            <a:ext cx="2678400" cy="7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12ADB6C8-AFC8-960F-E3B0-DC264E1965A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75187" y="1260000"/>
            <a:ext cx="2678400" cy="7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6C1568C1-CB71-7803-639B-A505F707EFA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44375" y="1260000"/>
            <a:ext cx="2678400" cy="7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754957-74D7-D0D5-848B-39C3E526E6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3562" y="21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E165B66-0E91-F9C6-89CF-10EFF86FB3F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213563" y="2592000"/>
            <a:ext cx="2678400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A4852636-0F70-E002-0651-FFDDB11BF95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213562" y="1260000"/>
            <a:ext cx="2678400" cy="7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C952033-E15C-2278-6329-4CBA9C75C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938ED08-129F-9914-8A02-7E1C92FBA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6B51DB8A-F86D-5188-E971-6A86BE74A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7015855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21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2592000"/>
            <a:ext cx="2678400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5187" y="21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75188" y="2592000"/>
            <a:ext cx="2678400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4375" y="21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44376" y="2592000"/>
            <a:ext cx="2678400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754957-74D7-D0D5-848B-39C3E526E6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3562" y="21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E165B66-0E91-F9C6-89CF-10EFF86FB3F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213563" y="2592000"/>
            <a:ext cx="2678400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4804556-2CA6-A3C1-67A1-CB3B7D4C84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60000"/>
            <a:ext cx="115812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noProof="0" dirty="0"/>
              <a:t>Room for introductory text (2 lines maximum)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70161F5-8754-23F8-6D5B-B17E63998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2695FF0-35A2-BFA3-6A01-97A850C71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D1F3A33-9CCB-B522-9B84-9305E382A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1941510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no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12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1692000"/>
            <a:ext cx="2678400" cy="42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5187" y="12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75188" y="1692000"/>
            <a:ext cx="2678400" cy="42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4375" y="12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44376" y="1692000"/>
            <a:ext cx="2678400" cy="42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754957-74D7-D0D5-848B-39C3E526E6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3562" y="1260000"/>
            <a:ext cx="267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E165B66-0E91-F9C6-89CF-10EFF86FB3F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213563" y="1692000"/>
            <a:ext cx="2678400" cy="42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ED79A0C-64A3-58CB-EE50-ECA8FCECB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DC27E1F-EE05-1406-572E-EA8B84B0F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F019325-F72F-E079-7A94-8A8E192DC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8799995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991F-3718-8448-0675-092878A5C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397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809E4-8B49-BFC9-B2E3-764C3CAE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036" y="6417000"/>
            <a:ext cx="6069127" cy="270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99B82-FC53-E52D-11E6-576CBA45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/>
          <a:lstStyle/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62F6C93-9039-61F9-A223-35A55C82F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E4CF0ECA-EE5C-4248-6024-E2419A195D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60000"/>
            <a:ext cx="56484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noProof="0" dirty="0"/>
              <a:t>Room for introductory text (2 lines maximum)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EBE3D16-79BC-145D-104A-8871C7542E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8" y="2160000"/>
            <a:ext cx="5648399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635868A0-C8FD-A3D7-C412-F83A19CD08B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5999" y="2592000"/>
            <a:ext cx="5648399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889219-A9F0-B3B8-3D29-8F315E4148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2400" y="1260000"/>
            <a:ext cx="5648400" cy="46899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D4792-FF37-C6D9-6EE2-5D320D2A9219}"/>
              </a:ext>
            </a:extLst>
          </p:cNvPr>
          <p:cNvSpPr txBox="1">
            <a:spLocks/>
          </p:cNvSpPr>
          <p:nvPr userDrawn="1"/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593323-9A9A-3191-4F29-5E955FA2C3B5}"/>
              </a:ext>
            </a:extLst>
          </p:cNvPr>
          <p:cNvSpPr txBox="1">
            <a:spLocks/>
          </p:cNvSpPr>
          <p:nvPr userDrawn="1"/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7E5AD66-EE47-95C9-88F8-52E8CDADBA29}"/>
              </a:ext>
            </a:extLst>
          </p:cNvPr>
          <p:cNvSpPr txBox="1">
            <a:spLocks/>
          </p:cNvSpPr>
          <p:nvPr userDrawn="1"/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984339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varian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9672C7E-019D-FBA3-7F09-750C25D0C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800"/>
            <a:ext cx="11588400" cy="5461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76053-E50C-CB63-D92A-41737B15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4410000"/>
            <a:ext cx="9000000" cy="360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3FFB69B-3E28-CA70-1686-15A8728050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" y="4789050"/>
            <a:ext cx="9000000" cy="3600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Subtitle, Industry, or Service line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D72957C-E4A1-D746-E9BB-011A50F22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000" y="5277525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Date, Year</a:t>
            </a:r>
            <a:endParaRPr lang="en-GB" dirty="0"/>
          </a:p>
        </p:txBody>
      </p:sp>
      <p:pic>
        <p:nvPicPr>
          <p:cNvPr id="3" name="Picture 2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C3CAA347-8EDA-E6FA-B076-B1818DCDB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997"/>
            <a:ext cx="1080000" cy="4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1346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991F-3718-8448-0675-092878A5C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397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62F6C93-9039-61F9-A223-35A55C82F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E4CF0ECA-EE5C-4248-6024-E2419A195D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60000"/>
            <a:ext cx="56484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noProof="0" dirty="0"/>
              <a:t>Room for introductory text (2 lines maximum)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EBE3D16-79BC-145D-104A-8871C7542E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8" y="2160000"/>
            <a:ext cx="5648399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889219-A9F0-B3B8-3D29-8F315E4148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2400" y="304800"/>
            <a:ext cx="5648400" cy="5645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439DE8-BAC6-1132-9C68-89C2D648A1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6000" y="2592000"/>
            <a:ext cx="2682000" cy="702000"/>
          </a:xfrm>
        </p:spPr>
        <p:txBody>
          <a:bodyPr/>
          <a:lstStyle>
            <a:lvl1pPr marL="0" indent="0">
              <a:buNone/>
              <a:defRPr sz="4800" b="1"/>
            </a:lvl1pPr>
            <a:lvl2pPr marL="176213" indent="0">
              <a:buNone/>
              <a:defRPr sz="4800" b="1"/>
            </a:lvl2pPr>
            <a:lvl3pPr marL="357188" indent="0">
              <a:buNone/>
              <a:defRPr sz="4800" b="1"/>
            </a:lvl3pPr>
            <a:lvl4pPr marL="534988" indent="0">
              <a:buNone/>
              <a:defRPr sz="4800" b="1"/>
            </a:lvl4pPr>
            <a:lvl5pPr marL="715963" indent="0">
              <a:buNone/>
              <a:defRPr sz="4800" b="1"/>
            </a:lvl5pPr>
          </a:lstStyle>
          <a:p>
            <a:pPr lvl="0"/>
            <a:r>
              <a:rPr lang="en-US" noProof="0" dirty="0"/>
              <a:t>XX%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83744B-F36D-8700-9654-01B67F49DCB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6000" y="3294000"/>
            <a:ext cx="2682000" cy="702000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57188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1514F61-BD65-F287-0158-FE1E635CA3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72397" y="2592000"/>
            <a:ext cx="2682000" cy="702000"/>
          </a:xfrm>
        </p:spPr>
        <p:txBody>
          <a:bodyPr/>
          <a:lstStyle>
            <a:lvl1pPr marL="0" indent="0">
              <a:buNone/>
              <a:defRPr sz="4800" b="1"/>
            </a:lvl1pPr>
            <a:lvl2pPr marL="176213" indent="0">
              <a:buNone/>
              <a:defRPr sz="4800" b="1"/>
            </a:lvl2pPr>
            <a:lvl3pPr marL="357188" indent="0">
              <a:buNone/>
              <a:defRPr sz="4800" b="1"/>
            </a:lvl3pPr>
            <a:lvl4pPr marL="534988" indent="0">
              <a:buNone/>
              <a:defRPr sz="4800" b="1"/>
            </a:lvl4pPr>
            <a:lvl5pPr marL="715963" indent="0">
              <a:buNone/>
              <a:defRPr sz="4800" b="1"/>
            </a:lvl5pPr>
          </a:lstStyle>
          <a:p>
            <a:pPr lvl="0"/>
            <a:r>
              <a:rPr lang="en-US" noProof="0" dirty="0"/>
              <a:t>XX%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9D29752-2CDB-6A63-C2F8-9A45E5BA0A9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72397" y="3294000"/>
            <a:ext cx="2682000" cy="702000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57188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4A55E5F-94F9-02B6-D5BF-BB64FCC807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5998" y="4068000"/>
            <a:ext cx="5648399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0BE7F8DB-0BE1-7B02-DE2F-3FD6C24665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6000" y="4500000"/>
            <a:ext cx="2682000" cy="702000"/>
          </a:xfrm>
        </p:spPr>
        <p:txBody>
          <a:bodyPr/>
          <a:lstStyle>
            <a:lvl1pPr marL="0" indent="0">
              <a:buNone/>
              <a:defRPr sz="4800" b="1"/>
            </a:lvl1pPr>
            <a:lvl2pPr marL="176213" indent="0">
              <a:buNone/>
              <a:defRPr sz="4800" b="1"/>
            </a:lvl2pPr>
            <a:lvl3pPr marL="357188" indent="0">
              <a:buNone/>
              <a:defRPr sz="4800" b="1"/>
            </a:lvl3pPr>
            <a:lvl4pPr marL="534988" indent="0">
              <a:buNone/>
              <a:defRPr sz="4800" b="1"/>
            </a:lvl4pPr>
            <a:lvl5pPr marL="715963" indent="0">
              <a:buNone/>
              <a:defRPr sz="4800" b="1"/>
            </a:lvl5pPr>
          </a:lstStyle>
          <a:p>
            <a:pPr lvl="0"/>
            <a:r>
              <a:rPr lang="en-US" noProof="0" dirty="0"/>
              <a:t>XX%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D19DCBF7-FA68-3F27-5043-B2A09AA01E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6000" y="5202000"/>
            <a:ext cx="2682000" cy="702000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57188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A0F35B88-6ACA-37E3-019C-B70CD5D6FF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72397" y="4500000"/>
            <a:ext cx="2682000" cy="702000"/>
          </a:xfrm>
        </p:spPr>
        <p:txBody>
          <a:bodyPr/>
          <a:lstStyle>
            <a:lvl1pPr marL="0" indent="0">
              <a:buNone/>
              <a:defRPr sz="4800" b="1"/>
            </a:lvl1pPr>
            <a:lvl2pPr marL="176213" indent="0">
              <a:buNone/>
              <a:defRPr sz="4800" b="1"/>
            </a:lvl2pPr>
            <a:lvl3pPr marL="357188" indent="0">
              <a:buNone/>
              <a:defRPr sz="4800" b="1"/>
            </a:lvl3pPr>
            <a:lvl4pPr marL="534988" indent="0">
              <a:buNone/>
              <a:defRPr sz="4800" b="1"/>
            </a:lvl4pPr>
            <a:lvl5pPr marL="715963" indent="0">
              <a:buNone/>
              <a:defRPr sz="4800" b="1"/>
            </a:lvl5pPr>
          </a:lstStyle>
          <a:p>
            <a:pPr lvl="0"/>
            <a:r>
              <a:rPr lang="en-US" noProof="0" dirty="0"/>
              <a:t>XX%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1908FB4-6C1F-E2A9-2C17-0800D5C45C5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72397" y="5202000"/>
            <a:ext cx="2682000" cy="702000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57188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4D5A7D-16A7-37E5-715C-DF1DC5152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0E0B247-7CD4-755A-0FEB-D726B00E5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19104CE-F85B-66A9-B531-B33D0E838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0381412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fac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991F-3718-8448-0675-092878A5C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397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62F6C93-9039-61F9-A223-35A55C82F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E4CF0ECA-EE5C-4248-6024-E2419A195D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60000"/>
            <a:ext cx="56484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noProof="0" dirty="0"/>
              <a:t>Room for introductory text (2 lines maximum)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EBE3D16-79BC-145D-104A-8871C7542E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8" y="2160000"/>
            <a:ext cx="5648399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439DE8-BAC6-1132-9C68-89C2D648A1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6000" y="2592000"/>
            <a:ext cx="2682000" cy="702000"/>
          </a:xfrm>
        </p:spPr>
        <p:txBody>
          <a:bodyPr/>
          <a:lstStyle>
            <a:lvl1pPr marL="0" indent="0">
              <a:buNone/>
              <a:defRPr sz="4800" b="1"/>
            </a:lvl1pPr>
            <a:lvl2pPr marL="176213" indent="0">
              <a:buNone/>
              <a:defRPr sz="4800" b="1"/>
            </a:lvl2pPr>
            <a:lvl3pPr marL="357188" indent="0">
              <a:buNone/>
              <a:defRPr sz="4800" b="1"/>
            </a:lvl3pPr>
            <a:lvl4pPr marL="534988" indent="0">
              <a:buNone/>
              <a:defRPr sz="4800" b="1"/>
            </a:lvl4pPr>
            <a:lvl5pPr marL="715963" indent="0">
              <a:buNone/>
              <a:defRPr sz="4800" b="1"/>
            </a:lvl5pPr>
          </a:lstStyle>
          <a:p>
            <a:pPr lvl="0"/>
            <a:r>
              <a:rPr lang="en-US" noProof="0" dirty="0"/>
              <a:t>XX%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83744B-F36D-8700-9654-01B67F49DCB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6000" y="3294000"/>
            <a:ext cx="2682000" cy="702000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57188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1514F61-BD65-F287-0158-FE1E635CA3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72397" y="2592000"/>
            <a:ext cx="2682000" cy="702000"/>
          </a:xfrm>
        </p:spPr>
        <p:txBody>
          <a:bodyPr/>
          <a:lstStyle>
            <a:lvl1pPr marL="0" indent="0">
              <a:buNone/>
              <a:defRPr sz="4800" b="1"/>
            </a:lvl1pPr>
            <a:lvl2pPr marL="176213" indent="0">
              <a:buNone/>
              <a:defRPr sz="4800" b="1"/>
            </a:lvl2pPr>
            <a:lvl3pPr marL="357188" indent="0">
              <a:buNone/>
              <a:defRPr sz="4800" b="1"/>
            </a:lvl3pPr>
            <a:lvl4pPr marL="534988" indent="0">
              <a:buNone/>
              <a:defRPr sz="4800" b="1"/>
            </a:lvl4pPr>
            <a:lvl5pPr marL="715963" indent="0">
              <a:buNone/>
              <a:defRPr sz="4800" b="1"/>
            </a:lvl5pPr>
          </a:lstStyle>
          <a:p>
            <a:pPr lvl="0"/>
            <a:r>
              <a:rPr lang="en-US" noProof="0" dirty="0"/>
              <a:t>XX%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9D29752-2CDB-6A63-C2F8-9A45E5BA0A9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72397" y="3294000"/>
            <a:ext cx="2682000" cy="702000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57188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4A55E5F-94F9-02B6-D5BF-BB64FCC807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5998" y="4068000"/>
            <a:ext cx="5648399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0BE7F8DB-0BE1-7B02-DE2F-3FD6C24665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6000" y="4500000"/>
            <a:ext cx="2682000" cy="702000"/>
          </a:xfrm>
        </p:spPr>
        <p:txBody>
          <a:bodyPr/>
          <a:lstStyle>
            <a:lvl1pPr marL="0" indent="0">
              <a:buNone/>
              <a:defRPr sz="4800" b="1"/>
            </a:lvl1pPr>
            <a:lvl2pPr marL="176213" indent="0">
              <a:buNone/>
              <a:defRPr sz="4800" b="1"/>
            </a:lvl2pPr>
            <a:lvl3pPr marL="357188" indent="0">
              <a:buNone/>
              <a:defRPr sz="4800" b="1"/>
            </a:lvl3pPr>
            <a:lvl4pPr marL="534988" indent="0">
              <a:buNone/>
              <a:defRPr sz="4800" b="1"/>
            </a:lvl4pPr>
            <a:lvl5pPr marL="715963" indent="0">
              <a:buNone/>
              <a:defRPr sz="4800" b="1"/>
            </a:lvl5pPr>
          </a:lstStyle>
          <a:p>
            <a:pPr lvl="0"/>
            <a:r>
              <a:rPr lang="en-US" noProof="0" dirty="0"/>
              <a:t>XX%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D19DCBF7-FA68-3F27-5043-B2A09AA01E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6000" y="5202000"/>
            <a:ext cx="2682000" cy="702000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57188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A0F35B88-6ACA-37E3-019C-B70CD5D6FF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72397" y="4500000"/>
            <a:ext cx="2682000" cy="702000"/>
          </a:xfrm>
        </p:spPr>
        <p:txBody>
          <a:bodyPr/>
          <a:lstStyle>
            <a:lvl1pPr marL="0" indent="0">
              <a:buNone/>
              <a:defRPr sz="4800" b="1"/>
            </a:lvl1pPr>
            <a:lvl2pPr marL="176213" indent="0">
              <a:buNone/>
              <a:defRPr sz="4800" b="1"/>
            </a:lvl2pPr>
            <a:lvl3pPr marL="357188" indent="0">
              <a:buNone/>
              <a:defRPr sz="4800" b="1"/>
            </a:lvl3pPr>
            <a:lvl4pPr marL="534988" indent="0">
              <a:buNone/>
              <a:defRPr sz="4800" b="1"/>
            </a:lvl4pPr>
            <a:lvl5pPr marL="715963" indent="0">
              <a:buNone/>
              <a:defRPr sz="4800" b="1"/>
            </a:lvl5pPr>
          </a:lstStyle>
          <a:p>
            <a:pPr lvl="0"/>
            <a:r>
              <a:rPr lang="en-US" noProof="0" dirty="0"/>
              <a:t>XX%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1908FB4-6C1F-E2A9-2C17-0800D5C45C5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72397" y="5202000"/>
            <a:ext cx="2682000" cy="702000"/>
          </a:xfrm>
        </p:spPr>
        <p:txBody>
          <a:bodyPr/>
          <a:lstStyle>
            <a:lvl1pPr marL="0" indent="0">
              <a:buNone/>
              <a:defRPr/>
            </a:lvl1pPr>
            <a:lvl2pPr marL="176213" indent="0">
              <a:buNone/>
              <a:defRPr/>
            </a:lvl2pPr>
            <a:lvl3pPr marL="357188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pour une image  29">
            <a:extLst>
              <a:ext uri="{FF2B5EF4-FFF2-40B4-BE49-F238E27FC236}">
                <a16:creationId xmlns:a16="http://schemas.microsoft.com/office/drawing/2014/main" id="{ED358CFF-706E-64A6-81F1-82F7B43F79A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387206" y="304800"/>
            <a:ext cx="5498794" cy="5645150"/>
          </a:xfrm>
          <a:prstGeom prst="parallelogram">
            <a:avLst>
              <a:gd name="adj" fmla="val 3460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25F152D-7EE1-3DA0-6B1B-B45D37029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519130-316D-2693-42B1-4FF3B1C95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BEF069C-BE51-04F9-20D4-9BF1DAC72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8254078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locks with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21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2592000"/>
            <a:ext cx="3668400" cy="136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4781" y="21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4782" y="2592000"/>
            <a:ext cx="3668400" cy="136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23563" y="21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3564" y="2592000"/>
            <a:ext cx="3668400" cy="136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37BD24B-0050-8906-E9F3-CBBB1D8289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60000"/>
            <a:ext cx="115812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noProof="0" dirty="0"/>
              <a:t>Room for introductory text (2 lines maximum)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F9EC305-D440-2893-E906-ADC1D8E23E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5999" y="414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6CD011D2-5F4B-4DEF-F30B-8FC238AC94F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06000" y="4572000"/>
            <a:ext cx="3668400" cy="136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81CE925-E43A-C6B5-7D72-760559783A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64781" y="414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84984A5E-0770-D103-58A3-E1A2F46867D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64782" y="4572000"/>
            <a:ext cx="3668400" cy="136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81A2E33-5F45-E755-BFA5-7E84A36AF19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3563" y="414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33061B88-6B81-FDAF-ED9E-74D088634BC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223564" y="4572000"/>
            <a:ext cx="3668400" cy="136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B4995A2-A6FE-E034-D996-0B7D5F419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ED5DB04-6401-9280-DABB-80755A8CA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3540EC4B-A463-25E7-7FE9-9C2DD138B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3470350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locks no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9" y="12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000" y="1692000"/>
            <a:ext cx="3668400" cy="18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4781" y="12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4782" y="1692000"/>
            <a:ext cx="3668400" cy="18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23563" y="1260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3564" y="1692000"/>
            <a:ext cx="3668400" cy="18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F9EC305-D440-2893-E906-ADC1D8E23E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5999" y="3672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6CD011D2-5F4B-4DEF-F30B-8FC238AC94F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06000" y="4104000"/>
            <a:ext cx="3668400" cy="18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81CE925-E43A-C6B5-7D72-760559783A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64781" y="3672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84984A5E-0770-D103-58A3-E1A2F46867D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64782" y="4104000"/>
            <a:ext cx="3668400" cy="18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81A2E33-5F45-E755-BFA5-7E84A36AF19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3563" y="3672000"/>
            <a:ext cx="366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33061B88-6B81-FDAF-ED9E-74D088634BC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223564" y="4104000"/>
            <a:ext cx="3668400" cy="18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92039-151D-91F6-A74A-6E937BAE8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09D5275-2778-AA04-EDA0-9F763DC98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152F02A-A769-49A2-6263-506D5D929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5664922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introduction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9634" y="21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9635" y="2592000"/>
            <a:ext cx="3060000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8416" y="21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68417" y="2592000"/>
            <a:ext cx="3060000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noProof="0" dirty="0"/>
              <a:t>Date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 dirty="0"/>
              <a:t>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27198" y="21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827199" y="2592000"/>
            <a:ext cx="3060000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37BD24B-0050-8906-E9F3-CBBB1D8289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60000"/>
            <a:ext cx="115812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noProof="0" dirty="0"/>
              <a:t>Room for introductory text (2 lines maximum)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D13B656-6467-C073-C26F-9B2F8CE5D05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4801" y="19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730BD01E-9314-90AA-551D-128BC858C47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63584" y="19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85CF624A-A380-99FE-C23C-D960C6B51A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22367" y="19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197818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no introductio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398" y="12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399" y="1692000"/>
            <a:ext cx="3060000" cy="42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73180" y="12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73181" y="1692000"/>
            <a:ext cx="3060000" cy="42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noProof="0" dirty="0"/>
              <a:t>Date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 dirty="0"/>
              <a:t>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1962" y="12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831963" y="1692000"/>
            <a:ext cx="3060000" cy="42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F0581416-50E1-E82F-8528-2CE457CD0CB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4801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5E2DCBAF-B731-246B-C848-100C8423D66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63584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A4814D1-B27E-08F8-FDF9-168771E1279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22367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5533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introduction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396" y="2160000"/>
            <a:ext cx="2193332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397" y="2592000"/>
            <a:ext cx="2193332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3831" y="2160000"/>
            <a:ext cx="2193332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43832" y="2592000"/>
            <a:ext cx="2193332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noProof="0" dirty="0"/>
              <a:t>Date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 dirty="0"/>
              <a:t>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8849" y="2160000"/>
            <a:ext cx="2193332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768850" y="2592000"/>
            <a:ext cx="2193332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754957-74D7-D0D5-848B-39C3E526E6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3866" y="2160000"/>
            <a:ext cx="2193332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E165B66-0E91-F9C6-89CF-10EFF86FB3F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693867" y="2592000"/>
            <a:ext cx="2193332" cy="33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4804556-2CA6-A3C1-67A1-CB3B7D4C84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60000"/>
            <a:ext cx="115812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noProof="0" dirty="0"/>
              <a:t>Room for introductory text (2 lines maximum)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86439A7-3822-1290-CAC9-BD96F35F868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4800" y="19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881FA82-625B-3A61-C9A7-4B9BB4F3F6E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231184" y="19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18288754-EC19-10D6-B558-74DB97EA1B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57886" y="19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44BD020-479D-FBFB-D346-B67666EB3AE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88687" y="19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296991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no introductio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1260000"/>
            <a:ext cx="2192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400" y="1692000"/>
            <a:ext cx="2192400" cy="42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200" y="1260000"/>
            <a:ext cx="2192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41200" y="1692000"/>
            <a:ext cx="2192400" cy="42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noProof="0" dirty="0"/>
              <a:t>Date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 dirty="0"/>
              <a:t>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8000" y="1260000"/>
            <a:ext cx="2192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768000" y="1692000"/>
            <a:ext cx="2192400" cy="42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754957-74D7-D0D5-848B-39C3E526E6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4799" y="1260000"/>
            <a:ext cx="2192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E165B66-0E91-F9C6-89CF-10EFF86FB3F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694800" y="1692000"/>
            <a:ext cx="2192400" cy="42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A82684E-299D-151D-AC01-7693B8AF2DF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4800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9A680C2D-DE0C-2BE6-C4C1-167AED08BBA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231184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9DE299DF-DBF8-3F0A-5C70-620983CABF2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57886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328CB566-8AC7-665C-FAB0-976D393A95D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88687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113928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locks with introduction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398" y="21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399" y="2592000"/>
            <a:ext cx="3060000" cy="136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73180" y="21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73181" y="2592000"/>
            <a:ext cx="3060000" cy="12555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noProof="0" dirty="0"/>
              <a:t>Date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 dirty="0"/>
              <a:t>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1962" y="21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831963" y="2592000"/>
            <a:ext cx="3060000" cy="12555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37BD24B-0050-8906-E9F3-CBBB1D8289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9" y="1260000"/>
            <a:ext cx="11581200" cy="720000"/>
          </a:xfrm>
        </p:spPr>
        <p:txBody>
          <a:bodyPr/>
          <a:lstStyle>
            <a:lvl1pPr marL="0" indent="0">
              <a:buNone/>
              <a:defRPr sz="1800"/>
            </a:lvl1pPr>
            <a:lvl2pPr marL="176213" indent="0">
              <a:buNone/>
              <a:defRPr sz="2000"/>
            </a:lvl2pPr>
            <a:lvl3pPr marL="357188" indent="0">
              <a:buNone/>
              <a:defRPr sz="2000"/>
            </a:lvl3pPr>
            <a:lvl4pPr marL="534988" indent="0">
              <a:buNone/>
              <a:defRPr sz="2000"/>
            </a:lvl4pPr>
            <a:lvl5pPr marL="715963" indent="0">
              <a:buNone/>
              <a:defRPr sz="2000"/>
            </a:lvl5pPr>
          </a:lstStyle>
          <a:p>
            <a:pPr lvl="0"/>
            <a:r>
              <a:rPr lang="en-US" noProof="0" dirty="0"/>
              <a:t>Room for introductory text (2 lines maximum)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F9EC305-D440-2893-E906-ADC1D8E23E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398" y="414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6CD011D2-5F4B-4DEF-F30B-8FC238AC94F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4399" y="4572000"/>
            <a:ext cx="3060000" cy="136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81CE925-E43A-C6B5-7D72-760559783A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3180" y="414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84984A5E-0770-D103-58A3-E1A2F46867D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873181" y="4572000"/>
            <a:ext cx="3060000" cy="136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81A2E33-5F45-E755-BFA5-7E84A36AF19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31962" y="414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33061B88-6B81-FDAF-ED9E-74D088634BC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831963" y="4572000"/>
            <a:ext cx="3060000" cy="136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9591626B-58F0-DFE6-D291-D1F74A047BE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04801" y="1991016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419217D5-9389-E4D4-C7C1-076CA234E5B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63584" y="1991016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ECD36A1E-7B2E-2134-533F-C023B8AFBE3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222367" y="1991016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3AEC8FD1-28A6-3231-B7EC-2C76E3CBF03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04801" y="3971016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A67A67F9-C4E6-257B-32E3-A57F1190942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263584" y="3971016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38AAB764-B8CC-20D4-676B-A928F053992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222367" y="3971016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272607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locks no introductio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B2A-25FD-97FA-B587-E577F9D47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009D2C-48BF-EB93-E681-83623E88F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BBC92C-2804-6021-2D01-52726E095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398" y="12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FF356F-9046-C28C-B595-84F1BF6B77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399" y="1692000"/>
            <a:ext cx="3060000" cy="18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A2340-BCCE-BAE4-1543-D93A1CF20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73180" y="12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104CEC1-3049-629D-2BFB-508568609B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73181" y="1692000"/>
            <a:ext cx="3060000" cy="18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443A3FF-0F18-EB95-B1F7-C0D79AC92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noProof="0" dirty="0"/>
              <a:t>Date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DCABAC-5282-175F-09B8-FD8020331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 dirty="0"/>
              <a:t>Title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BB74EE-C12E-99A7-A96E-0DC8CC0DBD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EDC2CE6-943D-F3EA-85E0-34B37E416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1962" y="1260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5DA77E7-7077-8025-921A-3EF4A5F2B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831963" y="1692000"/>
            <a:ext cx="3060000" cy="18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F9EC305-D440-2893-E906-ADC1D8E23E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398" y="3672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6CD011D2-5F4B-4DEF-F30B-8FC238AC94F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4399" y="4104000"/>
            <a:ext cx="3060000" cy="18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81CE925-E43A-C6B5-7D72-760559783A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3180" y="3672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84984A5E-0770-D103-58A3-E1A2F46867D8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873181" y="4104000"/>
            <a:ext cx="3060000" cy="18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81A2E33-5F45-E755-BFA5-7E84A36AF19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31962" y="3672000"/>
            <a:ext cx="306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33061B88-6B81-FDAF-ED9E-74D088634BC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831963" y="4104000"/>
            <a:ext cx="3060000" cy="18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2BF23F95-2673-FE84-66E7-82097451E46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04801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C7CCFC2C-8E49-1CD8-E77D-05EC4616153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63584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9383212-5E56-5076-CADC-AE74C2E2354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222367" y="1090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23A623D-583C-7275-793F-72445CF17BC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04801" y="3502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85ECF528-F4CD-11DE-C52B-74C6A0536C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263584" y="3502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70DC091-DD84-E985-38FC-1D5ACA0845A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222367" y="3502800"/>
            <a:ext cx="502962" cy="504000"/>
          </a:xfrm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91719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variant - tru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9672C7E-019D-FBA3-7F09-750C25D0C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800"/>
            <a:ext cx="11588400" cy="5461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76053-E50C-CB63-D92A-41737B15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4410000"/>
            <a:ext cx="9000000" cy="360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3FFB69B-3E28-CA70-1686-15A8728050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" y="4789050"/>
            <a:ext cx="9000000" cy="3600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Subtitle, Industry, or Service line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D72957C-E4A1-D746-E9BB-011A50F22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000" y="5277525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Date, Year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E5A72-05D0-F5DE-2AB4-779A71658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1963" y="6164997"/>
            <a:ext cx="1080000" cy="4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330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D6B1-3EFA-DC15-FA38-C5DFFE8B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422800"/>
            <a:ext cx="11581200" cy="36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594359-489A-D8EC-A63B-358473973D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869248"/>
            <a:ext cx="11581200" cy="1590675"/>
          </a:xfrm>
        </p:spPr>
        <p:txBody>
          <a:bodyPr/>
          <a:lstStyle>
            <a:lvl1pPr marL="0" indent="0">
              <a:buNone/>
              <a:defRPr sz="3600" b="1"/>
            </a:lvl1pPr>
            <a:lvl2pPr marL="176213" indent="0">
              <a:buNone/>
              <a:defRPr sz="3600" b="1"/>
            </a:lvl2pPr>
            <a:lvl3pPr marL="357188" indent="0">
              <a:buNone/>
              <a:defRPr sz="3600" b="1"/>
            </a:lvl3pPr>
            <a:lvl4pPr marL="534988" indent="0">
              <a:buNone/>
              <a:defRPr sz="3600" b="1"/>
            </a:lvl4pPr>
            <a:lvl5pPr marL="715963" indent="0">
              <a:buNone/>
              <a:defRPr sz="3600"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6F2F9F-FE1F-C0EE-7E47-104DA4A46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0FF724-9881-411C-178F-AE3E90667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B55E5-3BB2-C20D-D2C4-1582485C3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5484639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EE27-6D9E-2EA1-121A-B2BD253AB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202DCC5-A246-1BAC-FE34-93992F42C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AC093CF-9094-42B3-E644-4B1D722C80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000" y="1258889"/>
            <a:ext cx="5648400" cy="46910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E81BA9-7009-A36E-9F02-FC2536F7D4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3563" y="1258888"/>
            <a:ext cx="5648400" cy="4691062"/>
          </a:xfrm>
        </p:spPr>
        <p:txBody>
          <a:bodyPr/>
          <a:lstStyle>
            <a:lvl1pPr marL="157163" indent="-157163">
              <a:buNone/>
              <a:defRPr sz="2400" b="1"/>
            </a:lvl1pPr>
            <a:lvl2pPr marL="176213" indent="0">
              <a:buNone/>
              <a:defRPr sz="2400" b="1"/>
            </a:lvl2pPr>
            <a:lvl3pPr marL="357188" indent="0">
              <a:buNone/>
              <a:defRPr sz="2400" b="1"/>
            </a:lvl3pPr>
            <a:lvl4pPr marL="534988" indent="0">
              <a:buNone/>
              <a:defRPr sz="2400" b="1"/>
            </a:lvl4pPr>
            <a:lvl5pPr marL="715963" indent="0">
              <a:buNone/>
              <a:defRPr sz="2400"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0AF953-B478-7206-B1DA-F9FCE66D6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B598B2-12C2-59DD-F69E-2F79AB987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15531E-E81D-0ADC-F861-26088F44C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136060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_Quot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644ABC-A943-3ED6-C41B-5AFF1F1E01A8}"/>
              </a:ext>
            </a:extLst>
          </p:cNvPr>
          <p:cNvSpPr/>
          <p:nvPr userDrawn="1"/>
        </p:nvSpPr>
        <p:spPr>
          <a:xfrm>
            <a:off x="7569201" y="1"/>
            <a:ext cx="4622800" cy="68548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BEE27-6D9E-2EA1-121A-B2BD253AB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202DCC5-A246-1BAC-FE34-93992F42C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E81BA9-7009-A36E-9F02-FC2536F7D4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97735" y="1260000"/>
            <a:ext cx="3748720" cy="4546440"/>
          </a:xfrm>
        </p:spPr>
        <p:txBody>
          <a:bodyPr/>
          <a:lstStyle>
            <a:lvl1pPr marL="120650" indent="-120650">
              <a:buNone/>
              <a:defRPr sz="2400" b="0"/>
            </a:lvl1pPr>
            <a:lvl2pPr marL="176213" indent="0">
              <a:buNone/>
              <a:defRPr sz="2400" b="1"/>
            </a:lvl2pPr>
            <a:lvl3pPr marL="357188" indent="0">
              <a:buNone/>
              <a:defRPr sz="2400" b="1"/>
            </a:lvl3pPr>
            <a:lvl4pPr marL="534988" indent="0">
              <a:buNone/>
              <a:defRPr sz="2400" b="1"/>
            </a:lvl4pPr>
            <a:lvl5pPr marL="715963" indent="0">
              <a:buNone/>
              <a:defRPr sz="2400" b="1"/>
            </a:lvl5pPr>
          </a:lstStyle>
          <a:p>
            <a:pPr lvl="0"/>
            <a:r>
              <a:rPr lang="en-US" noProof="0" dirty="0"/>
              <a:t>“Click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8DBE469-FA96-A611-CE98-0F2F91BDD6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7" y="1260000"/>
            <a:ext cx="72000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390D26B-A5B3-53AF-787D-CA185DA722E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5998" y="1692000"/>
            <a:ext cx="7200000" cy="42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0" name="Picture 9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A695A264-93AA-CE06-BF63-CD04C406C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997"/>
            <a:ext cx="1080000" cy="454003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5E52449-9377-25BC-947B-12597A600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3F6ADDE-66A9-D1EF-6733-3E5D0C7CF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C45069A-B8C8-FF02-1311-4E180C40E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B3D1193-D735-6630-8AB1-B763AE0F87B5}"/>
              </a:ext>
            </a:extLst>
          </p:cNvPr>
          <p:cNvSpPr txBox="1">
            <a:spLocks/>
          </p:cNvSpPr>
          <p:nvPr userDrawn="1"/>
        </p:nvSpPr>
        <p:spPr>
          <a:xfrm>
            <a:off x="8529638" y="6417000"/>
            <a:ext cx="2014537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noProof="0" dirty="0"/>
              <a:t>© 2025 Forvis Mazars, LLP.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70588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righ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9F930D-35CB-01D0-4761-E9A6692624F6}"/>
              </a:ext>
            </a:extLst>
          </p:cNvPr>
          <p:cNvSpPr/>
          <p:nvPr userDrawn="1"/>
        </p:nvSpPr>
        <p:spPr>
          <a:xfrm>
            <a:off x="7569201" y="1"/>
            <a:ext cx="4622800" cy="68548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FAA43-049E-0EDB-73E3-7ED4429EA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5F5A8C2-A4E5-0B25-09CD-E49B87376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8" name="Picture 7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C31CD433-4D6D-8EAB-439A-3F97BE786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997"/>
            <a:ext cx="1080000" cy="454003"/>
          </a:xfrm>
          <a:prstGeom prst="rect">
            <a:avLst/>
          </a:prstGeo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92E247C2-C9E4-83C5-F04A-E5EA50CF0D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876131" y="1258888"/>
            <a:ext cx="4011069" cy="46910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FC463AB-4BD2-49D5-767F-54FC8EA65B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997" y="1260000"/>
            <a:ext cx="6958402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271815FF-0161-8C49-AB75-C04614AA1BB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5998" y="1692000"/>
            <a:ext cx="6958402" cy="42579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C382CE7-813C-CF83-950D-B8E054F65B68}"/>
              </a:ext>
            </a:extLst>
          </p:cNvPr>
          <p:cNvSpPr txBox="1">
            <a:spLocks/>
          </p:cNvSpPr>
          <p:nvPr userDrawn="1"/>
        </p:nvSpPr>
        <p:spPr>
          <a:xfrm>
            <a:off x="8529638" y="6417000"/>
            <a:ext cx="2014537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noProof="0" dirty="0"/>
              <a:t>© 2025 Forvis Mazars, LLP. All rights reserved.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CFD000-895F-6D7A-CD09-4F42E65C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BAB8353-272A-2B02-F881-CCC384F7B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7E4F901-0212-CE0A-F877-400A3C63E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8023601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774D-425F-4BC0-2A89-D4FFAD2D2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D3BA3C3-C7E2-5DDF-A5DF-F098DEE555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FCEDA5-C470-C44C-7CD4-E8F622CFE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489F12-1DCF-8249-DAC3-03C6551E1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D0B9AE3-9AE7-4AE6-0756-8068D04F6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6313090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EE27-6D9E-2EA1-121A-B2BD253AB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202DCC5-A246-1BAC-FE34-93992F42C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2A2661-F0D3-EA1A-1204-1F0DD20230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000" y="1260000"/>
            <a:ext cx="3276128" cy="3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Our team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AAF7BD-B690-19AE-85DD-D64C07178B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1692000"/>
            <a:ext cx="3277200" cy="1501775"/>
          </a:xfrm>
        </p:spPr>
        <p:txBody>
          <a:bodyPr/>
          <a:lstStyle>
            <a:lvl1pPr marL="0" indent="0">
              <a:buNone/>
              <a:defRPr sz="2400" b="1"/>
            </a:lvl1pPr>
            <a:lvl2pPr marL="176213" indent="0">
              <a:buNone/>
              <a:defRPr sz="2400" b="1"/>
            </a:lvl2pPr>
            <a:lvl3pPr marL="357188" indent="0">
              <a:buNone/>
              <a:defRPr sz="2400" b="1"/>
            </a:lvl3pPr>
            <a:lvl4pPr marL="534988" indent="0">
              <a:buNone/>
              <a:defRPr sz="2400" b="1"/>
            </a:lvl4pPr>
            <a:lvl5pPr marL="715963" indent="0">
              <a:buNone/>
              <a:defRPr sz="2400"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D23521A-6BFC-0413-2BE0-68637565C4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21498" y="1260000"/>
            <a:ext cx="1638000" cy="163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777DA299-DF9F-AA0B-EBD9-B89A2B27B9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73498" y="1260000"/>
            <a:ext cx="1638000" cy="163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9EDEE6B0-32AE-5C3F-B6C7-53332D9C70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21498" y="3652524"/>
            <a:ext cx="1638000" cy="163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62F9F762-D9F9-DA71-29D1-C79016D1A8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73498" y="3652524"/>
            <a:ext cx="1638000" cy="163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33872C5-04BF-F8E7-4D24-9D0D57B1BB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06949" y="2117664"/>
            <a:ext cx="2027051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 dirty="0"/>
              <a:t>Name surname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FBD4C676-D3A0-7C78-8E0C-1156D9E4EF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06949" y="2538000"/>
            <a:ext cx="2027051" cy="360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noProof="0" dirty="0"/>
              <a:t>Job title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5A2D47DF-6C80-9D62-8F40-BED8626C26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58949" y="2117664"/>
            <a:ext cx="2027051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 dirty="0"/>
              <a:t>Name surname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124E0AA2-5A10-C4F8-7FF7-3331E936DA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58949" y="2538000"/>
            <a:ext cx="2027051" cy="360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noProof="0" dirty="0"/>
              <a:t>Job title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8BDB34A3-36A9-DFDC-3C94-2120F1A7EB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06949" y="4510188"/>
            <a:ext cx="2027051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 dirty="0"/>
              <a:t>Name surname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A3717ED6-BDEA-E997-D0EF-C7FC7E6B0A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06949" y="4930524"/>
            <a:ext cx="2027051" cy="360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noProof="0" dirty="0"/>
              <a:t>Job title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46608C4E-A3D0-8547-0277-9E3C281776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58949" y="4510188"/>
            <a:ext cx="2027051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 dirty="0"/>
              <a:t>Name surname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2F90C55D-5300-4742-EBF6-164AB6B4FC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858949" y="4930524"/>
            <a:ext cx="2027051" cy="360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noProof="0" dirty="0"/>
              <a:t>Job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1DB583-BD87-141A-581A-65AD084D5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BEF7F3-FAA5-3B3B-894A-21DA2B118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44C9357-8F2E-17F1-0622-732F0D54C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8579180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119A-5205-549D-6A59-CF6BFED5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8E2DB3B-3EB6-21F1-DD6A-DB825E3FBF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A7CD79-A047-3B0B-707A-9346E33EB8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40880E-2441-2036-7E0C-9AF61B5CE48A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06388" y="1909999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1E5CD3-DC74-79A2-F9C5-9B34E0A4C0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52550" y="2069979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2D45A9F-31F5-55C8-2DA7-272DC34A4F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52550" y="23589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0EB16D30-D682-728D-096A-539D025158CE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06388" y="3263224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1516F45-D716-2ECB-DE30-47451F4450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52550" y="3435428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9034FFE-349E-57E0-A97B-B0259AF286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2550" y="37211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C84830A-754F-D374-A275-A566E5B2F199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306388" y="4616449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7A6012A-D91F-C88E-5F6A-A0C9D7978C3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52550" y="4787002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799F34D-A198-85E8-B6FA-D894213C8C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52550" y="5072752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F6A0002E-ADB8-E7E8-623B-31F88EBD7456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6103938" y="1909999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831397A-CDEC-9164-A6D0-2344B10DA3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50100" y="2069979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2CEEA47-9458-21D6-F801-54AF0CCF87E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50100" y="2355729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B59B1DAC-4F74-27F5-E442-B0BF36F38D40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6103938" y="3263224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8FB1F47-A580-6EF2-B61C-7D815366968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50100" y="3435428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106A885-6035-680F-D7B6-51F11F3E359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50100" y="37211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92B06F5C-A2A7-FCFF-5C59-BFDF8B42917B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6103938" y="4616449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F992B224-4A32-4EEF-BF74-6290FB9D35A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50100" y="4787002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CB4226-7823-5B28-3999-86D0EBB94FC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50100" y="5072752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073B1F-9E58-C416-F841-BA23FC72C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822775-15E0-7C69-A3CB-2C72092D5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E3A96DF-A0FD-7DCA-A096-3196C107D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76830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119A-5205-549D-6A59-CF6BFED5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6C31-CED2-A64E-05C1-0BADF0DA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/>
          <a:lstStyle/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8E2DB3B-3EB6-21F1-DD6A-DB825E3FBF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A7CD79-A047-3B0B-707A-9346E33EB8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40880E-2441-2036-7E0C-9AF61B5CE48A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06388" y="1909999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1E5CD3-DC74-79A2-F9C5-9B34E0A4C0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52550" y="2069979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2D45A9F-31F5-55C8-2DA7-272DC34A4F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52550" y="23589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0EB16D30-D682-728D-096A-539D025158CE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06388" y="3263224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1516F45-D716-2ECB-DE30-47451F4450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52550" y="3435428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9034FFE-349E-57E0-A97B-B0259AF286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2550" y="37211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C84830A-754F-D374-A275-A566E5B2F199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306388" y="4616449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7A6012A-D91F-C88E-5F6A-A0C9D7978C3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52550" y="4774302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799F34D-A198-85E8-B6FA-D894213C8C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52550" y="5060052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F6A0002E-ADB8-E7E8-623B-31F88EBD7456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153694" y="1909999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831397A-CDEC-9164-A6D0-2344B10DA3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99856" y="2069979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2CEEA47-9458-21D6-F801-54AF0CCF87E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99856" y="23589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B59B1DAC-4F74-27F5-E442-B0BF36F38D40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4153694" y="3263224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8FB1F47-A580-6EF2-B61C-7D815366968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99856" y="3435428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106A885-6035-680F-D7B6-51F11F3E359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99856" y="37211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92B06F5C-A2A7-FCFF-5C59-BFDF8B42917B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4153694" y="4616449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F992B224-4A32-4EEF-BF74-6290FB9D35A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99856" y="4774302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CB4226-7823-5B28-3999-86D0EBB94FC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99856" y="5060052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00DC641-42E9-0B66-3D72-9F709D811A21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8001001" y="1909999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A1F38BA-66D9-41A9-F343-8B2F5D9A9AC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47163" y="2069979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AEB60AC-335C-9000-1BA5-FDB62E7A9EE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47163" y="23589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6F84F8C-66B2-BD9D-43C9-974D44F94EC1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8001001" y="3263224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0114D6F8-B9A3-ED71-9813-52BAF652A7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47163" y="3435428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39C04260-C8BE-71ED-EA47-703038E9068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047163" y="3721178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944BF7B4-5DAC-1321-A9A6-C9816D8B397D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8001001" y="4616449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11F34BF6-57E4-2668-8C65-E480F3A5913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047163" y="4774302"/>
            <a:ext cx="252000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8623A0F5-2495-FFA9-60F0-C91A0FF0273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47163" y="5060052"/>
            <a:ext cx="252000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21B39BF6-CEBC-E7EF-DC01-7AB67F49F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470D5808-CBDA-E504-FC55-ADA9B7B9C200}"/>
              </a:ext>
            </a:extLst>
          </p:cNvPr>
          <p:cNvSpPr txBox="1">
            <a:spLocks/>
          </p:cNvSpPr>
          <p:nvPr userDrawn="1"/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ABFEDE30-C751-8AE6-C6C3-4DAFB147F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2912257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9DBD-1C80-9434-61C2-BF800372A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1704BAE-4588-79BC-83D2-40594032A0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5D577385-0486-30CD-9591-DF5CA8E9F42A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06388" y="1260000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CC4BDD-95AC-F534-49C7-7F39B914F4BB}"/>
              </a:ext>
            </a:extLst>
          </p:cNvPr>
          <p:cNvCxnSpPr>
            <a:cxnSpLocks/>
          </p:cNvCxnSpPr>
          <p:nvPr userDrawn="1"/>
        </p:nvCxnSpPr>
        <p:spPr>
          <a:xfrm>
            <a:off x="1352550" y="1937440"/>
            <a:ext cx="10539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3EC4540-66CE-AE24-3D97-903139C81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52550" y="1260000"/>
            <a:ext cx="460185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3B156F5-850E-94C4-320A-C11DCDC45C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52550" y="154800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B16A0D5-984E-52E5-2799-ADA0965709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8184" y="126000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Telephone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613D97F-1DE4-AD85-B1A1-022A48BAE0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8184" y="154800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Email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DCBBC23-DAC0-91A1-1B44-DF768098FB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52550" y="2052982"/>
            <a:ext cx="10533063" cy="38969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635FE1-4BEF-AB61-CB3D-3ADD78959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74C777-8314-3F1B-DC80-5A2662AFB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3F2EB3E-45F7-8452-1894-68DACED18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0023441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iography e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9DBD-1C80-9434-61C2-BF800372A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1704BAE-4588-79BC-83D2-40594032A0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5D577385-0486-30CD-9591-DF5CA8E9F42A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06388" y="1260000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CC4BDD-95AC-F534-49C7-7F39B914F4BB}"/>
              </a:ext>
            </a:extLst>
          </p:cNvPr>
          <p:cNvCxnSpPr>
            <a:cxnSpLocks/>
          </p:cNvCxnSpPr>
          <p:nvPr userDrawn="1"/>
        </p:nvCxnSpPr>
        <p:spPr>
          <a:xfrm>
            <a:off x="1352550" y="1936800"/>
            <a:ext cx="10539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3EC4540-66CE-AE24-3D97-903139C81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52550" y="1260000"/>
            <a:ext cx="460185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3B156F5-850E-94C4-320A-C11DCDC45C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52550" y="154800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B16A0D5-984E-52E5-2799-ADA0965709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8184" y="126000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Telephone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613D97F-1DE4-AD85-B1A1-022A48BAE0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8184" y="154800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Email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60516244-1DBC-D2C0-E79A-2036911E6A1C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306388" y="3429000"/>
            <a:ext cx="914400" cy="914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1D6DF6-094C-A16E-2F7A-A1C6CB8F41F2}"/>
              </a:ext>
            </a:extLst>
          </p:cNvPr>
          <p:cNvCxnSpPr>
            <a:cxnSpLocks/>
          </p:cNvCxnSpPr>
          <p:nvPr userDrawn="1"/>
        </p:nvCxnSpPr>
        <p:spPr>
          <a:xfrm>
            <a:off x="1352550" y="4093610"/>
            <a:ext cx="10539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B2B9431-F5DF-5DA9-8F28-87EA404B45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52550" y="3429000"/>
            <a:ext cx="4601850" cy="2700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3D504FF-41D7-B6F6-EFCE-1116741BC39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52550" y="371475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Job title, location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66077F0-210D-1948-4394-89AFAA99C6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38184" y="342900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Telephone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4BC109F-D899-2BA8-FAF6-5B336578446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38184" y="3714750"/>
            <a:ext cx="4601850" cy="270000"/>
          </a:xfrm>
        </p:spPr>
        <p:txBody>
          <a:bodyPr/>
          <a:lstStyle>
            <a:lvl1pPr marL="0" indent="0">
              <a:buNone/>
              <a:defRPr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Email</a:t>
            </a:r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60BBA0CC-565F-00AD-0199-A9F5D1822FD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52550" y="2051999"/>
            <a:ext cx="10533063" cy="118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66EC383C-ED58-904B-F5C3-4F1400A59B4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52550" y="4217985"/>
            <a:ext cx="10533063" cy="118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F537CD1-2D3C-56D4-3FBA-7820C619C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DA5FFFE-3BBD-5D54-603D-579C2A6A4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ED819B05-9363-6516-1B6E-3E24E05FC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395789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cover with supergraphi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ty skyline at night&#10;&#10;Description automatically generated">
            <a:extLst>
              <a:ext uri="{FF2B5EF4-FFF2-40B4-BE49-F238E27FC236}">
                <a16:creationId xmlns:a16="http://schemas.microsoft.com/office/drawing/2014/main" id="{378B7AD8-4B2C-C178-8F79-762B377839E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581200" cy="3881177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0E1B6B13-5282-0107-6418-11F68AA95B7A}"/>
              </a:ext>
            </a:extLst>
          </p:cNvPr>
          <p:cNvSpPr/>
          <p:nvPr userDrawn="1"/>
        </p:nvSpPr>
        <p:spPr>
          <a:xfrm>
            <a:off x="1734960" y="304800"/>
            <a:ext cx="3780186" cy="3880800"/>
          </a:xfrm>
          <a:prstGeom prst="parallelogram">
            <a:avLst>
              <a:gd name="adj" fmla="val 34323"/>
            </a:avLst>
          </a:prstGeom>
          <a:solidFill>
            <a:schemeClr val="bg1">
              <a:alpha val="2120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47878-4CC5-2F38-EC5C-CE288DFC6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50400"/>
            <a:ext cx="11581200" cy="36000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4444-F2E0-6C9C-4C6D-05AB61391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4910400"/>
            <a:ext cx="11581200" cy="360000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Subtitle, Industry, or Service 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95539-9F7B-3A76-36CE-3A8633FDF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6249600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Name, Date, Year</a:t>
            </a:r>
          </a:p>
        </p:txBody>
      </p:sp>
      <p:pic>
        <p:nvPicPr>
          <p:cNvPr id="4" name="Picture 3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28B181CC-55E0-AD06-7D70-004589E9BB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997"/>
            <a:ext cx="1080000" cy="4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27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AFEC-8737-007E-D1B3-D06882232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FAA178C-2370-23EB-A3DB-5D6550D98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B25028-743B-B24C-5195-C53613817F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BDBDFB-B313-DE0C-369A-35587F256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388" y="2260888"/>
            <a:ext cx="316865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49F75F-0960-5492-7258-E7FE8A55DC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6675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2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ABE1E9B-1459-2F2F-5C96-E736FE6D3C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6675" y="2260888"/>
            <a:ext cx="316865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7C1BBF3-E26F-49A4-6289-785814A8E5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46962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3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9845BA4-2F30-CA38-85C5-A7B4C15152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16962" y="2260888"/>
            <a:ext cx="316865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5F984E0-3C52-FFDB-29D4-E7DEB2EC1F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0DF0C5E-709A-1BB3-74E1-23EB36383A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263" y="2614613"/>
            <a:ext cx="316865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0B34255-BA60-D0F3-01B2-7B05D265DE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46675" y="2614613"/>
            <a:ext cx="316865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7E0DA2C-36AC-BCED-5B60-2571A9D79F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16962" y="2614613"/>
            <a:ext cx="316865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8B4AF-A790-625F-68C9-574E05D20574}"/>
              </a:ext>
            </a:extLst>
          </p:cNvPr>
          <p:cNvSpPr txBox="1"/>
          <p:nvPr userDrawn="1"/>
        </p:nvSpPr>
        <p:spPr>
          <a:xfrm>
            <a:off x="-1828800" y="2827381"/>
            <a:ext cx="16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/>
              <a:t>NOTE: Adjust the vertical dividers to match the height of your text content (making sure all are of a consistent height).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A37A3DC-6F95-5C1B-9DE5-AFA6760C4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95E9921-7F3E-B3AF-DE54-FCFCBEC3F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223778D-2C79-2049-C0BA-AC8A38DAD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09413364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AFEC-8737-007E-D1B3-D06882232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FAA178C-2370-23EB-A3DB-5D6550D98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B25028-743B-B24C-5195-C53613817F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BDBDFB-B313-DE0C-369A-35587F256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388" y="2260888"/>
            <a:ext cx="21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49F75F-0960-5492-7258-E7FE8A55DC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8495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2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ABE1E9B-1459-2F2F-5C96-E736FE6D3C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28495" y="2260888"/>
            <a:ext cx="21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7C1BBF3-E26F-49A4-6289-785814A8E5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4957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3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9845BA4-2F30-CA38-85C5-A7B4C15152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74957" y="2260888"/>
            <a:ext cx="21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5F984E0-3C52-FFDB-29D4-E7DEB2EC1F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0DF0C5E-709A-1BB3-74E1-23EB36383A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263" y="2614613"/>
            <a:ext cx="216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0B34255-BA60-D0F3-01B2-7B05D265DE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628495" y="2614613"/>
            <a:ext cx="216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7E0DA2C-36AC-BCED-5B60-2571A9D79F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80727" y="2614613"/>
            <a:ext cx="216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E74ED91-6808-A1BF-4CBF-6BC9BA66F8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62960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4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BD0D9DB-F289-9386-5914-D76789371C2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32960" y="2260888"/>
            <a:ext cx="21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87EEBF8A-F558-AE22-D4E6-B5D5CDBB40A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32960" y="2614613"/>
            <a:ext cx="216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6C2DE-B1DA-6ED2-65F3-D7B4F2F7B083}"/>
              </a:ext>
            </a:extLst>
          </p:cNvPr>
          <p:cNvSpPr txBox="1"/>
          <p:nvPr userDrawn="1"/>
        </p:nvSpPr>
        <p:spPr>
          <a:xfrm>
            <a:off x="-1828800" y="2827381"/>
            <a:ext cx="16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/>
              <a:t>NOTE: Adjust the vertical dividers to match the height of your text content (making sure all are of a consistent height).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243F8CA-541B-AD28-3075-5382CB908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72483EF-5F25-BF1E-E3A3-382D15A4E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63BC9E6F-FA12-E01B-6102-BF8AC51A4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8430690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AFEC-8737-007E-D1B3-D06882232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397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FAA178C-2370-23EB-A3DB-5D6550D98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B25028-743B-B24C-5195-C53613817F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BDBDFB-B313-DE0C-369A-35587F256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388" y="2260888"/>
            <a:ext cx="162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49F75F-0960-5492-7258-E7FE8A55DC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28600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2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ABE1E9B-1459-2F2F-5C96-E736FE6D3C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98600" y="2260888"/>
            <a:ext cx="162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7C1BBF3-E26F-49A4-6289-785814A8E5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5139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3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9845BA4-2F30-CA38-85C5-A7B4C15152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25139" y="2260888"/>
            <a:ext cx="162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5F984E0-3C52-FFDB-29D4-E7DEB2EC1F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0DF0C5E-709A-1BB3-74E1-23EB36383A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263" y="2614613"/>
            <a:ext cx="162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0B34255-BA60-D0F3-01B2-7B05D265DE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98600" y="2614613"/>
            <a:ext cx="162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7E0DA2C-36AC-BCED-5B60-2571A9D79F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20937" y="2614613"/>
            <a:ext cx="162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E74ED91-6808-A1BF-4CBF-6BC9BA66F8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9073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4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BD0D9DB-F289-9386-5914-D76789371C2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39073" y="2260888"/>
            <a:ext cx="162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87EEBF8A-F558-AE22-D4E6-B5D5CDBB40A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43274" y="2614613"/>
            <a:ext cx="162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E1143B7-8C08-7715-B222-285F3D1124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95612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5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96973EE-B874-C807-05A2-E788AB572CD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265612" y="2260888"/>
            <a:ext cx="162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75EA8CC-4B36-0979-00D7-D98C0378C33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265612" y="2614613"/>
            <a:ext cx="162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398626-6D16-799D-FDFC-F0CE622468F8}"/>
              </a:ext>
            </a:extLst>
          </p:cNvPr>
          <p:cNvSpPr txBox="1"/>
          <p:nvPr userDrawn="1"/>
        </p:nvSpPr>
        <p:spPr>
          <a:xfrm>
            <a:off x="-1828800" y="2827381"/>
            <a:ext cx="16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/>
              <a:t>NOTE: Adjust the vertical dividers to match the height of your text content (making sure all are of a consistent height).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4F760E3-2DB0-6889-28FB-1F8641C92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C1CAF93-394D-AC0F-F65B-D785A6C41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78669013-E330-19CA-6A21-AE3063953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1067173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1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AFEC-8737-007E-D1B3-D06882232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FAA178C-2370-23EB-A3DB-5D6550D98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B25028-743B-B24C-5195-C53613817F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BDBDFB-B313-DE0C-369A-35587F256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388" y="2260888"/>
            <a:ext cx="12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49F75F-0960-5492-7258-E7FE8A55DC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7403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2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ABE1E9B-1459-2F2F-5C96-E736FE6D3C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87403" y="2260888"/>
            <a:ext cx="12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7C1BBF3-E26F-49A4-6289-785814A8E5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8418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3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9845BA4-2F30-CA38-85C5-A7B4C15152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98418" y="2260888"/>
            <a:ext cx="12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5F984E0-3C52-FFDB-29D4-E7DEB2EC1F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0DF0C5E-709A-1BB3-74E1-23EB36383A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263" y="2614613"/>
            <a:ext cx="126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0B34255-BA60-D0F3-01B2-7B05D265DE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87403" y="2614613"/>
            <a:ext cx="126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7E0DA2C-36AC-BCED-5B60-2571A9D79F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98543" y="2614613"/>
            <a:ext cx="126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E74ED91-6808-A1BF-4CBF-6BC9BA66F8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33584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4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BD0D9DB-F289-9386-5914-D76789371C2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03584" y="2260888"/>
            <a:ext cx="12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87EEBF8A-F558-AE22-D4E6-B5D5CDBB40A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09683" y="2614613"/>
            <a:ext cx="126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E1143B7-8C08-7715-B222-285F3D1124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6797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5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96973EE-B874-C807-05A2-E788AB572CD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26797" y="2260888"/>
            <a:ext cx="12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75EA8CC-4B36-0979-00D7-D98C0378C33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620823" y="2614613"/>
            <a:ext cx="126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C673BB7-7B43-2C1F-84B3-272213CC242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61963" y="2012973"/>
            <a:ext cx="540000" cy="54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6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55F8E3E-B001-1EC8-73CC-A173445AAA3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631963" y="2260888"/>
            <a:ext cx="1260000" cy="270000"/>
          </a:xfrm>
        </p:spPr>
        <p:txBody>
          <a:bodyPr anchor="ctr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BF24D4C-088E-4310-4B09-349A011906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631963" y="2614613"/>
            <a:ext cx="1260000" cy="2147887"/>
          </a:xfrm>
        </p:spPr>
        <p:txBody>
          <a:bodyPr/>
          <a:lstStyle>
            <a:lvl1pPr marL="88900" indent="-88900"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9E6584-10DA-3C23-5CE2-E401678B8E96}"/>
              </a:ext>
            </a:extLst>
          </p:cNvPr>
          <p:cNvSpPr txBox="1"/>
          <p:nvPr userDrawn="1"/>
        </p:nvSpPr>
        <p:spPr>
          <a:xfrm>
            <a:off x="-1828800" y="2827381"/>
            <a:ext cx="16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/>
              <a:t>NOTE: Adjust the vertical dividers to match the height of your text content (making sure all are of a consistent height).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7076009B-5CC2-8157-0D45-3827EBBCE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A65E7900-FC66-72DF-0216-B78231E3B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FE07C9B7-0E5C-2537-72C2-F82DFB4CF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7365221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7DD8-F736-58AC-CD94-5C03CAD1D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0C025B-1475-5461-482F-DCD9102FE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8C31F6-7356-9E5D-935E-F91149CAB9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796A467-69E9-9658-B939-2DA982454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2739" y="2282973"/>
            <a:ext cx="316865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267F397-CAB1-ACFA-DD29-6917F56906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53026" y="2282973"/>
            <a:ext cx="316865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4182BE-16AC-FE8D-6046-2D319B0466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23313" y="2282973"/>
            <a:ext cx="316865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0C278E9-305D-9CC3-2C55-D591D89A13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2614" y="2614613"/>
            <a:ext cx="316865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96AFF61-1756-32E6-DB00-2475E0F224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53026" y="2614613"/>
            <a:ext cx="316865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5B875B18-3A04-B000-C2D6-0E6AE0B97C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23313" y="2614613"/>
            <a:ext cx="316865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51F6D0-3D4A-F281-6203-F010C801ADF5}"/>
              </a:ext>
            </a:extLst>
          </p:cNvPr>
          <p:cNvSpPr txBox="1"/>
          <p:nvPr userDrawn="1"/>
        </p:nvSpPr>
        <p:spPr>
          <a:xfrm>
            <a:off x="-1828800" y="2827381"/>
            <a:ext cx="16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/>
              <a:t>NOTE: Adjust the vertical dividers to match the height of your text content (making sure all are of a consistent height).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F3117F7-2FED-8BED-34E3-F8F8D161B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F1BDDD-72AF-A577-1B27-229E043B2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C1524A-2682-C7A5-03D5-1D51F7DB2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6866795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7DD8-F736-58AC-CD94-5C03CAD1D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0C025B-1475-5461-482F-DCD9102FE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8C31F6-7356-9E5D-935E-F91149CAB9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796A467-69E9-9658-B939-2DA982454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207" y="2282973"/>
            <a:ext cx="25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267F397-CAB1-ACFA-DD29-6917F56906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52126" y="2282973"/>
            <a:ext cx="25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4182BE-16AC-FE8D-6046-2D319B0466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12045" y="2282973"/>
            <a:ext cx="25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0C278E9-305D-9CC3-2C55-D591D89A13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082" y="2614613"/>
            <a:ext cx="25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96AFF61-1756-32E6-DB00-2475E0F224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52042" y="2614613"/>
            <a:ext cx="25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5B875B18-3A04-B000-C2D6-0E6AE0B97C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12002" y="2614613"/>
            <a:ext cx="25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8BBD533-3575-CCFB-E71B-47CDA35679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71963" y="2282973"/>
            <a:ext cx="25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0A1E506D-D061-96CB-507A-484BC5A4012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71963" y="2614613"/>
            <a:ext cx="25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A0B512-6ED9-5922-BA60-BD3002855A93}"/>
              </a:ext>
            </a:extLst>
          </p:cNvPr>
          <p:cNvSpPr txBox="1"/>
          <p:nvPr userDrawn="1"/>
        </p:nvSpPr>
        <p:spPr>
          <a:xfrm>
            <a:off x="-1828800" y="2827381"/>
            <a:ext cx="16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/>
              <a:t>NOTE: Adjust the vertical dividers to match the height of your text content (making sure all are of a consistent height).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757284A-C459-3E75-B549-08B8B9F70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70E0084-689D-E87B-C860-BCDB15B70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3CE0CA6-2757-0729-3A8D-9EFC5D604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4483438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7DD8-F736-58AC-CD94-5C03CAD1D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0C025B-1475-5461-482F-DCD9102FE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8C31F6-7356-9E5D-935E-F91149CAB9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796A467-69E9-9658-B939-2DA982454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000" y="2282973"/>
            <a:ext cx="1980122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267F397-CAB1-ACFA-DD29-6917F56906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41171" y="2282973"/>
            <a:ext cx="198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4182BE-16AC-FE8D-6046-2D319B0466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96220" y="2282973"/>
            <a:ext cx="1978823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0C278E9-305D-9CC3-2C55-D591D89A13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6000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96AFF61-1756-32E6-DB00-2475E0F224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41171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5B875B18-3A04-B000-C2D6-0E6AE0B97C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97662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8BBD533-3575-CCFB-E71B-47CDA35679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50092" y="2282973"/>
            <a:ext cx="1978823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0A1E506D-D061-96CB-507A-484BC5A4012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554153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5B29677-BE3B-7470-2545-1CDB3781737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903963" y="2282973"/>
            <a:ext cx="1987999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F79A021-8D89-90CC-C1F3-B0371DBA612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910646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726E93-42D8-60A3-0F72-43200D611A10}"/>
              </a:ext>
            </a:extLst>
          </p:cNvPr>
          <p:cNvSpPr txBox="1"/>
          <p:nvPr userDrawn="1"/>
        </p:nvSpPr>
        <p:spPr>
          <a:xfrm>
            <a:off x="-1828800" y="2827381"/>
            <a:ext cx="16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/>
              <a:t>NOTE: Adjust the vertical dividers to match the height of your text content (making sure all are of a consistent height).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1DC8478-714C-B8B5-BF54-147F2964F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31C110C-F1BC-C7B0-81B8-7A011A224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AFC0D8F-1F72-F9AC-FF25-855F6422C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1754765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1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7DD8-F736-58AC-CD94-5C03CAD1D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59ED7-6301-6253-D233-C58E8C6A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/>
          <a:lstStyle/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0C025B-1475-5461-482F-DCD9102FE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8C31F6-7356-9E5D-935E-F91149CAB9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796A467-69E9-9658-B939-2DA982454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000" y="2282973"/>
            <a:ext cx="16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267F397-CAB1-ACFA-DD29-6917F56906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41729" y="2282973"/>
            <a:ext cx="16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4182BE-16AC-FE8D-6046-2D319B0466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458" y="2282973"/>
            <a:ext cx="16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0C278E9-305D-9CC3-2C55-D591D89A13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6000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96AFF61-1756-32E6-DB00-2475E0F224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43065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5B875B18-3A04-B000-C2D6-0E6AE0B97C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00130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8BBD533-3575-CCFB-E71B-47CDA35679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53187" y="2282973"/>
            <a:ext cx="16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0A1E506D-D061-96CB-507A-484BC5A4012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7195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5B29677-BE3B-7470-2545-1CDB3781737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08916" y="2282973"/>
            <a:ext cx="16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F79A021-8D89-90CC-C1F3-B0371DBA612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14260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6BACB2F-0DB8-DD63-EA6C-7C37EC4B4A7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264643" y="2282973"/>
            <a:ext cx="1620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383AED7B-9104-4F4D-98AE-4DBE12D1BBD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271326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8B30BC-5605-4035-E48B-463C18BEDEB8}"/>
              </a:ext>
            </a:extLst>
          </p:cNvPr>
          <p:cNvSpPr txBox="1"/>
          <p:nvPr userDrawn="1"/>
        </p:nvSpPr>
        <p:spPr>
          <a:xfrm>
            <a:off x="-1828800" y="2827381"/>
            <a:ext cx="169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/>
              <a:t>NOTE: Adjust the vertical dividers to match the height of your text content (making sure all are of a consistent height).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23D725A-1F83-740A-5C4B-20E9097B3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D6D447C-2FB8-2AAE-3868-D755B78FEFEF}"/>
              </a:ext>
            </a:extLst>
          </p:cNvPr>
          <p:cNvSpPr txBox="1">
            <a:spLocks/>
          </p:cNvSpPr>
          <p:nvPr userDrawn="1"/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18904023-23FC-88BD-1B41-A3F1F1B83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02256663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C1CD-2885-55F3-61DF-04B492183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397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B4463B-6714-67EC-1362-F20D740D5E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D7A8C5F-BE9D-1F83-FE56-4A5E6AB608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6434A8A-3238-656F-E766-071DBA37E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99" y="2282973"/>
            <a:ext cx="3527875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3137B0F-E471-1AB8-6CBA-9BCDAD5E8A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5349" y="2282973"/>
            <a:ext cx="3527874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5E02E6-314F-A208-BB34-A03F5F310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898" y="2282973"/>
            <a:ext cx="3528126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A15EEF04-EB57-2EFE-BCC8-60BFAE4541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4675" y="2614613"/>
            <a:ext cx="3528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D62A765-47EA-B167-0BE8-B4756A00F5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95349" y="2614613"/>
            <a:ext cx="3528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ED5C994C-A90B-DEE1-D499-BF454BABBD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86024" y="2614613"/>
            <a:ext cx="3528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758CFD-6353-8E5B-960B-5799F0D9921C}"/>
              </a:ext>
            </a:extLst>
          </p:cNvPr>
          <p:cNvCxnSpPr>
            <a:cxnSpLocks/>
          </p:cNvCxnSpPr>
          <p:nvPr userDrawn="1"/>
        </p:nvCxnSpPr>
        <p:spPr>
          <a:xfrm>
            <a:off x="304675" y="2282973"/>
            <a:ext cx="3528126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BDB799E-9DE8-9EFD-E9D6-FF4EAC64FC22}"/>
              </a:ext>
            </a:extLst>
          </p:cNvPr>
          <p:cNvSpPr/>
          <p:nvPr userDrawn="1"/>
        </p:nvSpPr>
        <p:spPr>
          <a:xfrm>
            <a:off x="3888912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1FEB51-AFE7-8D09-2DDF-EA55F7B457BE}"/>
              </a:ext>
            </a:extLst>
          </p:cNvPr>
          <p:cNvCxnSpPr>
            <a:cxnSpLocks/>
          </p:cNvCxnSpPr>
          <p:nvPr userDrawn="1"/>
        </p:nvCxnSpPr>
        <p:spPr>
          <a:xfrm>
            <a:off x="4196397" y="2282973"/>
            <a:ext cx="3528126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62FBB4E5-5680-7A1E-A0CE-9B5E67EA5EBD}"/>
              </a:ext>
            </a:extLst>
          </p:cNvPr>
          <p:cNvSpPr/>
          <p:nvPr userDrawn="1"/>
        </p:nvSpPr>
        <p:spPr>
          <a:xfrm>
            <a:off x="7780634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F97134-2CAF-FE5A-4E3B-79DD92C4E68E}"/>
              </a:ext>
            </a:extLst>
          </p:cNvPr>
          <p:cNvCxnSpPr>
            <a:cxnSpLocks/>
          </p:cNvCxnSpPr>
          <p:nvPr userDrawn="1"/>
        </p:nvCxnSpPr>
        <p:spPr>
          <a:xfrm>
            <a:off x="8088119" y="2282973"/>
            <a:ext cx="3528126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1CF0A13A-31A4-FF89-6DE7-027605D20B96}"/>
              </a:ext>
            </a:extLst>
          </p:cNvPr>
          <p:cNvSpPr/>
          <p:nvPr userDrawn="1"/>
        </p:nvSpPr>
        <p:spPr>
          <a:xfrm>
            <a:off x="11672356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>
              <a:solidFill>
                <a:schemeClr val="tx1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0CD6EA9-0FB1-3E51-A102-2673B9B7A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8147A60-9F42-2FBA-B30B-947125FB6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5ADF337-D867-C746-9065-8291B7F2D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310126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C1CD-2885-55F3-61DF-04B492183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397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B4463B-6714-67EC-1362-F20D740D5E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D7A8C5F-BE9D-1F83-FE56-4A5E6AB608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6434A8A-3238-656F-E766-071DBA37E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99" y="2282973"/>
            <a:ext cx="2556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3137B0F-E471-1AB8-6CBA-9BCDAD5E8A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1156" y="2282973"/>
            <a:ext cx="2556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5E02E6-314F-A208-BB34-A03F5F310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7637" y="2282973"/>
            <a:ext cx="2556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A15EEF04-EB57-2EFE-BCC8-60BFAE4541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4675" y="2614613"/>
            <a:ext cx="2556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D62A765-47EA-B167-0BE8-B4756A00F5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11156" y="2614613"/>
            <a:ext cx="2556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ED5C994C-A90B-DEE1-D499-BF454BABBD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17637" y="2614613"/>
            <a:ext cx="2556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758CFD-6353-8E5B-960B-5799F0D9921C}"/>
              </a:ext>
            </a:extLst>
          </p:cNvPr>
          <p:cNvCxnSpPr>
            <a:cxnSpLocks/>
          </p:cNvCxnSpPr>
          <p:nvPr userDrawn="1"/>
        </p:nvCxnSpPr>
        <p:spPr>
          <a:xfrm>
            <a:off x="304675" y="2282973"/>
            <a:ext cx="2556124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BDB799E-9DE8-9EFD-E9D6-FF4EAC64FC22}"/>
              </a:ext>
            </a:extLst>
          </p:cNvPr>
          <p:cNvSpPr/>
          <p:nvPr userDrawn="1"/>
        </p:nvSpPr>
        <p:spPr>
          <a:xfrm>
            <a:off x="2916910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459F560-10CA-9159-63B5-9571F8F2CD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24117" y="2282973"/>
            <a:ext cx="2556000" cy="270000"/>
          </a:xfrm>
        </p:spPr>
        <p:txBody>
          <a:bodyPr anchor="ctr"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D1CE8918-CB52-FC8D-0667-5DD4C290489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24119" y="2614613"/>
            <a:ext cx="2556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3B61CA-A7BE-8A3E-D9AC-F654B9B38698}"/>
              </a:ext>
            </a:extLst>
          </p:cNvPr>
          <p:cNvCxnSpPr>
            <a:cxnSpLocks/>
          </p:cNvCxnSpPr>
          <p:nvPr userDrawn="1"/>
        </p:nvCxnSpPr>
        <p:spPr>
          <a:xfrm>
            <a:off x="3221565" y="2282973"/>
            <a:ext cx="2556124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A8B2014E-675C-8EB9-B5B5-BD95FAFE19E6}"/>
              </a:ext>
            </a:extLst>
          </p:cNvPr>
          <p:cNvSpPr/>
          <p:nvPr userDrawn="1"/>
        </p:nvSpPr>
        <p:spPr>
          <a:xfrm>
            <a:off x="5833800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A0D4E54-4CD3-D526-DEED-81769F41304D}"/>
              </a:ext>
            </a:extLst>
          </p:cNvPr>
          <p:cNvCxnSpPr>
            <a:cxnSpLocks/>
          </p:cNvCxnSpPr>
          <p:nvPr userDrawn="1"/>
        </p:nvCxnSpPr>
        <p:spPr>
          <a:xfrm>
            <a:off x="6117513" y="2282973"/>
            <a:ext cx="2556124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8E6AA380-E662-A92F-D609-F474C925FADA}"/>
              </a:ext>
            </a:extLst>
          </p:cNvPr>
          <p:cNvSpPr/>
          <p:nvPr userDrawn="1"/>
        </p:nvSpPr>
        <p:spPr>
          <a:xfrm>
            <a:off x="8729748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163727-FD74-E51F-D285-A4FDEAB2E16E}"/>
              </a:ext>
            </a:extLst>
          </p:cNvPr>
          <p:cNvCxnSpPr>
            <a:cxnSpLocks/>
          </p:cNvCxnSpPr>
          <p:nvPr userDrawn="1"/>
        </p:nvCxnSpPr>
        <p:spPr>
          <a:xfrm>
            <a:off x="9024117" y="2282973"/>
            <a:ext cx="2556124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AACA7782-B627-5E5D-977C-78713F8554CD}"/>
              </a:ext>
            </a:extLst>
          </p:cNvPr>
          <p:cNvSpPr/>
          <p:nvPr userDrawn="1"/>
        </p:nvSpPr>
        <p:spPr>
          <a:xfrm>
            <a:off x="11636352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7E58F99-2D84-6487-C6CD-C3D332610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411987F-2D77-E615-7E4F-B44C93560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5193B29-0A78-78A1-A18E-33E8616E2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818772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cover with supergraphi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with a yellow car on it&#10;&#10;Description automatically generated">
            <a:extLst>
              <a:ext uri="{FF2B5EF4-FFF2-40B4-BE49-F238E27FC236}">
                <a16:creationId xmlns:a16="http://schemas.microsoft.com/office/drawing/2014/main" id="{266864DD-111B-34A2-FAE7-BFC9A232C4E1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581200" cy="3877165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2D9C2727-03FC-D22A-33E3-BB43F49C2F99}"/>
              </a:ext>
            </a:extLst>
          </p:cNvPr>
          <p:cNvSpPr/>
          <p:nvPr userDrawn="1"/>
        </p:nvSpPr>
        <p:spPr>
          <a:xfrm>
            <a:off x="3178788" y="325925"/>
            <a:ext cx="3780186" cy="3880800"/>
          </a:xfrm>
          <a:prstGeom prst="parallelogram">
            <a:avLst>
              <a:gd name="adj" fmla="val 34323"/>
            </a:avLst>
          </a:prstGeom>
          <a:solidFill>
            <a:schemeClr val="bg1">
              <a:alpha val="2120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47878-4CC5-2F38-EC5C-CE288DFC6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50400"/>
            <a:ext cx="11581200" cy="36000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4444-F2E0-6C9C-4C6D-05AB61391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4910400"/>
            <a:ext cx="11581200" cy="360000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Subtitle, Industry, or Service 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95539-9F7B-3A76-36CE-3A8633FDF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6249600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Name, Date, Year</a:t>
            </a:r>
            <a:endParaRPr lang="en-GB" dirty="0"/>
          </a:p>
        </p:txBody>
      </p:sp>
      <p:pic>
        <p:nvPicPr>
          <p:cNvPr id="4" name="Picture 3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28B181CC-55E0-AD06-7D70-004589E9BB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997"/>
            <a:ext cx="1080000" cy="4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032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C1CD-2885-55F3-61DF-04B492183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397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B4463B-6714-67EC-1362-F20D740D5E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D7A8C5F-BE9D-1F83-FE56-4A5E6AB608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6434A8A-3238-656F-E766-071DBA37E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99" y="2282973"/>
            <a:ext cx="1980000" cy="270000"/>
          </a:xfr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3137B0F-E471-1AB8-6CBA-9BCDAD5E8A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28628" y="2282973"/>
            <a:ext cx="1980000" cy="270000"/>
          </a:xfr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5E02E6-314F-A208-BB34-A03F5F310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2457" y="2282973"/>
            <a:ext cx="1980000" cy="270000"/>
          </a:xfr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A15EEF04-EB57-2EFE-BCC8-60BFAE4541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4675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D62A765-47EA-B167-0BE8-B4756A00F5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28535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ED5C994C-A90B-DEE1-D499-BF454BABBD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52395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758CFD-6353-8E5B-960B-5799F0D9921C}"/>
              </a:ext>
            </a:extLst>
          </p:cNvPr>
          <p:cNvCxnSpPr>
            <a:cxnSpLocks/>
          </p:cNvCxnSpPr>
          <p:nvPr userDrawn="1"/>
        </p:nvCxnSpPr>
        <p:spPr>
          <a:xfrm>
            <a:off x="304800" y="2282973"/>
            <a:ext cx="1987207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BDB799E-9DE8-9EFD-E9D6-FF4EAC64FC22}"/>
              </a:ext>
            </a:extLst>
          </p:cNvPr>
          <p:cNvSpPr/>
          <p:nvPr userDrawn="1"/>
        </p:nvSpPr>
        <p:spPr>
          <a:xfrm>
            <a:off x="2348118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459F560-10CA-9159-63B5-9571F8F2CD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76286" y="2282973"/>
            <a:ext cx="1980000" cy="270000"/>
          </a:xfr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D1CE8918-CB52-FC8D-0667-5DD4C290489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76255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0300071-C10F-73DE-516F-3A997209D3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600115" y="2282973"/>
            <a:ext cx="1980000" cy="270000"/>
          </a:xfr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DAD04CC-D508-F0AA-6E8C-45D588BE7E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600117" y="2614613"/>
            <a:ext cx="198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AD16E6-DFB2-3260-E7C2-D0F51629D8A7}"/>
              </a:ext>
            </a:extLst>
          </p:cNvPr>
          <p:cNvCxnSpPr>
            <a:cxnSpLocks/>
          </p:cNvCxnSpPr>
          <p:nvPr userDrawn="1"/>
        </p:nvCxnSpPr>
        <p:spPr>
          <a:xfrm>
            <a:off x="2628629" y="2282973"/>
            <a:ext cx="1987207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3DACABFD-232F-18BC-919F-CAD8A133DCDE}"/>
              </a:ext>
            </a:extLst>
          </p:cNvPr>
          <p:cNvSpPr/>
          <p:nvPr userDrawn="1"/>
        </p:nvSpPr>
        <p:spPr>
          <a:xfrm>
            <a:off x="4671947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EA3E50-1AFA-3BF7-A87F-151906E60032}"/>
              </a:ext>
            </a:extLst>
          </p:cNvPr>
          <p:cNvCxnSpPr>
            <a:cxnSpLocks/>
          </p:cNvCxnSpPr>
          <p:nvPr userDrawn="1"/>
        </p:nvCxnSpPr>
        <p:spPr>
          <a:xfrm>
            <a:off x="4952395" y="2282973"/>
            <a:ext cx="1987207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95E84197-6880-09C2-1E08-4B7A842980F1}"/>
              </a:ext>
            </a:extLst>
          </p:cNvPr>
          <p:cNvSpPr/>
          <p:nvPr userDrawn="1"/>
        </p:nvSpPr>
        <p:spPr>
          <a:xfrm>
            <a:off x="6995713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A4F882-E214-37A5-1366-A11A8B3C2119}"/>
              </a:ext>
            </a:extLst>
          </p:cNvPr>
          <p:cNvCxnSpPr>
            <a:cxnSpLocks/>
          </p:cNvCxnSpPr>
          <p:nvPr userDrawn="1"/>
        </p:nvCxnSpPr>
        <p:spPr>
          <a:xfrm>
            <a:off x="7276161" y="2282973"/>
            <a:ext cx="1987207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7A04A431-73CA-32DE-D035-406F2582A75A}"/>
              </a:ext>
            </a:extLst>
          </p:cNvPr>
          <p:cNvSpPr/>
          <p:nvPr userDrawn="1"/>
        </p:nvSpPr>
        <p:spPr>
          <a:xfrm>
            <a:off x="9319479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570E91-ABB2-A812-B684-C45EB139B97D}"/>
              </a:ext>
            </a:extLst>
          </p:cNvPr>
          <p:cNvCxnSpPr>
            <a:cxnSpLocks/>
          </p:cNvCxnSpPr>
          <p:nvPr userDrawn="1"/>
        </p:nvCxnSpPr>
        <p:spPr>
          <a:xfrm>
            <a:off x="9599927" y="2282973"/>
            <a:ext cx="1987207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1AF30669-A2A4-2FDE-F80A-35E06EF01380}"/>
              </a:ext>
            </a:extLst>
          </p:cNvPr>
          <p:cNvSpPr/>
          <p:nvPr userDrawn="1"/>
        </p:nvSpPr>
        <p:spPr>
          <a:xfrm>
            <a:off x="11643245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7A244B0-1E1C-08D2-DD92-B1B1F61B2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1160AB3-9039-9C14-CDBE-7146318D6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2C8B4B70-0E86-5F58-61F4-AB9A2AC03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44370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C1CD-2885-55F3-61DF-04B492183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397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B4463B-6714-67EC-1362-F20D740D5E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D7A8C5F-BE9D-1F83-FE56-4A5E6AB608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997" y="1260000"/>
            <a:ext cx="5648400" cy="33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176213" indent="0">
              <a:buNone/>
              <a:defRPr sz="2000">
                <a:solidFill>
                  <a:schemeClr val="tx2"/>
                </a:solidFill>
              </a:defRPr>
            </a:lvl2pPr>
            <a:lvl3pPr marL="357188" indent="0">
              <a:buNone/>
              <a:defRPr sz="2000">
                <a:solidFill>
                  <a:schemeClr val="tx2"/>
                </a:solidFill>
              </a:defRPr>
            </a:lvl3pPr>
            <a:lvl4pPr marL="534988" indent="0">
              <a:buNone/>
              <a:defRPr sz="2000">
                <a:solidFill>
                  <a:schemeClr val="tx2"/>
                </a:solidFill>
              </a:defRPr>
            </a:lvl4pPr>
            <a:lvl5pPr marL="715963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Heading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6434A8A-3238-656F-E766-071DBA37E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99" y="2282973"/>
            <a:ext cx="1620000" cy="270000"/>
          </a:xfr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3137B0F-E471-1AB8-6CBA-9BCDAD5E8A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37266" y="2282973"/>
            <a:ext cx="1620000" cy="270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b="1" i="0" dirty="0"/>
            </a:lvl1pPr>
          </a:lstStyle>
          <a:p>
            <a:pPr marL="0" lvl="0" indent="0"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5E02E6-314F-A208-BB34-A03F5F310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69733" y="2282973"/>
            <a:ext cx="1620000" cy="270000"/>
          </a:xfr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A15EEF04-EB57-2EFE-BCC8-60BFAE4541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4675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D62A765-47EA-B167-0BE8-B4756A00F5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167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ED5C994C-A90B-DEE1-D499-BF454BABBD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169659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758CFD-6353-8E5B-960B-5799F0D9921C}"/>
              </a:ext>
            </a:extLst>
          </p:cNvPr>
          <p:cNvCxnSpPr>
            <a:cxnSpLocks/>
          </p:cNvCxnSpPr>
          <p:nvPr userDrawn="1"/>
        </p:nvCxnSpPr>
        <p:spPr>
          <a:xfrm>
            <a:off x="304675" y="2282973"/>
            <a:ext cx="1620000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BDB799E-9DE8-9EFD-E9D6-FF4EAC64FC22}"/>
              </a:ext>
            </a:extLst>
          </p:cNvPr>
          <p:cNvSpPr/>
          <p:nvPr userDrawn="1"/>
        </p:nvSpPr>
        <p:spPr>
          <a:xfrm>
            <a:off x="1980786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459F560-10CA-9159-63B5-9571F8F2CD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02200" y="2282973"/>
            <a:ext cx="1620000" cy="270000"/>
          </a:xfr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D1CE8918-CB52-FC8D-0667-5DD4C290489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02151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0300071-C10F-73DE-516F-3A997209D3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034667" y="2282973"/>
            <a:ext cx="1620000" cy="270000"/>
          </a:xfr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DAD04CC-D508-F0AA-6E8C-45D588BE7E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34643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7F5921D6-64BE-2161-A143-2DD17980F61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967132" y="2282973"/>
            <a:ext cx="1620000" cy="270000"/>
          </a:xfr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</a:defRPr>
            </a:lvl1pPr>
            <a:lvl2pPr marL="176213" indent="0">
              <a:buNone/>
              <a:defRPr sz="1100">
                <a:solidFill>
                  <a:schemeClr val="tx2"/>
                </a:solidFill>
              </a:defRPr>
            </a:lvl2pPr>
            <a:lvl3pPr marL="357188" indent="0">
              <a:buNone/>
              <a:defRPr sz="1100">
                <a:solidFill>
                  <a:schemeClr val="tx2"/>
                </a:solidFill>
              </a:defRPr>
            </a:lvl3pPr>
            <a:lvl4pPr marL="534988" indent="0">
              <a:buNone/>
              <a:defRPr sz="1100">
                <a:solidFill>
                  <a:schemeClr val="tx2"/>
                </a:solidFill>
              </a:defRPr>
            </a:lvl4pPr>
            <a:lvl5pPr marL="715963" indent="0"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24C0D168-202E-E51B-E59E-8C97350E178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967134" y="2614613"/>
            <a:ext cx="1620000" cy="2147887"/>
          </a:xfrm>
        </p:spPr>
        <p:txBody>
          <a:bodyPr/>
          <a:lstStyle>
            <a:lvl1pPr marL="0" indent="0">
              <a:buNone/>
              <a:defRPr sz="1200"/>
            </a:lvl1pPr>
            <a:lvl2pPr marL="88900" indent="-88900">
              <a:defRPr sz="800"/>
            </a:lvl2pPr>
            <a:lvl3pPr marL="88900" indent="-88900">
              <a:defRPr sz="800"/>
            </a:lvl3pPr>
            <a:lvl4pPr marL="88900" indent="-88900">
              <a:defRPr sz="800"/>
            </a:lvl4pPr>
            <a:lvl5pPr marL="88900" indent="-889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37B2904-10A6-C3A5-8D83-683C63BB01AF}"/>
              </a:ext>
            </a:extLst>
          </p:cNvPr>
          <p:cNvCxnSpPr>
            <a:cxnSpLocks/>
          </p:cNvCxnSpPr>
          <p:nvPr userDrawn="1"/>
        </p:nvCxnSpPr>
        <p:spPr>
          <a:xfrm>
            <a:off x="2240911" y="2282973"/>
            <a:ext cx="1620000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A47832D4-502D-A508-2B20-B5B27FE51634}"/>
              </a:ext>
            </a:extLst>
          </p:cNvPr>
          <p:cNvSpPr/>
          <p:nvPr userDrawn="1"/>
        </p:nvSpPr>
        <p:spPr>
          <a:xfrm>
            <a:off x="3917022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BD95FB1-1C25-533D-3CF4-8A51280DDBD0}"/>
              </a:ext>
            </a:extLst>
          </p:cNvPr>
          <p:cNvCxnSpPr>
            <a:cxnSpLocks/>
          </p:cNvCxnSpPr>
          <p:nvPr userDrawn="1"/>
        </p:nvCxnSpPr>
        <p:spPr>
          <a:xfrm>
            <a:off x="4169659" y="2282973"/>
            <a:ext cx="1620000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9D606AD1-4414-16B1-1215-97D7AFA56C9F}"/>
              </a:ext>
            </a:extLst>
          </p:cNvPr>
          <p:cNvSpPr/>
          <p:nvPr userDrawn="1"/>
        </p:nvSpPr>
        <p:spPr>
          <a:xfrm>
            <a:off x="5845770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863BC1-2263-E713-9FF3-2640450DEF28}"/>
              </a:ext>
            </a:extLst>
          </p:cNvPr>
          <p:cNvCxnSpPr>
            <a:cxnSpLocks/>
          </p:cNvCxnSpPr>
          <p:nvPr userDrawn="1"/>
        </p:nvCxnSpPr>
        <p:spPr>
          <a:xfrm>
            <a:off x="6110598" y="2282973"/>
            <a:ext cx="1620000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6379909B-399A-153E-493D-37296869A7F0}"/>
              </a:ext>
            </a:extLst>
          </p:cNvPr>
          <p:cNvSpPr/>
          <p:nvPr userDrawn="1"/>
        </p:nvSpPr>
        <p:spPr>
          <a:xfrm>
            <a:off x="7786709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F6449C8-F3AF-7E2E-BAA8-72A82AE89478}"/>
              </a:ext>
            </a:extLst>
          </p:cNvPr>
          <p:cNvCxnSpPr>
            <a:cxnSpLocks/>
          </p:cNvCxnSpPr>
          <p:nvPr userDrawn="1"/>
        </p:nvCxnSpPr>
        <p:spPr>
          <a:xfrm>
            <a:off x="8034643" y="2282973"/>
            <a:ext cx="1620000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87196DB2-5D1E-4430-FA42-A39FC745E121}"/>
              </a:ext>
            </a:extLst>
          </p:cNvPr>
          <p:cNvSpPr/>
          <p:nvPr userDrawn="1"/>
        </p:nvSpPr>
        <p:spPr>
          <a:xfrm>
            <a:off x="9710754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E529B4-EB17-A0EB-9305-743BF2013A0A}"/>
              </a:ext>
            </a:extLst>
          </p:cNvPr>
          <p:cNvCxnSpPr>
            <a:cxnSpLocks/>
          </p:cNvCxnSpPr>
          <p:nvPr userDrawn="1"/>
        </p:nvCxnSpPr>
        <p:spPr>
          <a:xfrm>
            <a:off x="9971673" y="2282973"/>
            <a:ext cx="1620000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row: Chevron 44">
            <a:extLst>
              <a:ext uri="{FF2B5EF4-FFF2-40B4-BE49-F238E27FC236}">
                <a16:creationId xmlns:a16="http://schemas.microsoft.com/office/drawing/2014/main" id="{A892BA53-DD7A-BDD3-32D9-49FC10D5A1CE}"/>
              </a:ext>
            </a:extLst>
          </p:cNvPr>
          <p:cNvSpPr/>
          <p:nvPr userDrawn="1"/>
        </p:nvSpPr>
        <p:spPr>
          <a:xfrm>
            <a:off x="11647784" y="2110695"/>
            <a:ext cx="217191" cy="344556"/>
          </a:xfrm>
          <a:prstGeom prst="chevron">
            <a:avLst>
              <a:gd name="adj" fmla="val 84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F59BBE9-70A1-E073-46D9-AC515C7F6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B63A91B-AB9F-1950-4CF5-C8D3E8183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C9849A0-C925-B350-9138-D397816BD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909572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19440D8-36C8-9F20-5BE6-5D024AE51BA0}"/>
              </a:ext>
            </a:extLst>
          </p:cNvPr>
          <p:cNvSpPr txBox="1"/>
          <p:nvPr userDrawn="1"/>
        </p:nvSpPr>
        <p:spPr>
          <a:xfrm>
            <a:off x="304800" y="298800"/>
            <a:ext cx="1061188" cy="29608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r>
              <a:rPr lang="en-US" sz="2400" noProof="0" dirty="0"/>
              <a:t>Contact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38F8DD-BEC9-6467-0409-DEAA51E30C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799" y="1729024"/>
            <a:ext cx="7558158" cy="2520000"/>
          </a:xfrm>
        </p:spPr>
        <p:txBody>
          <a:bodyPr tIns="0" numCol="2" spcCol="288000"/>
          <a:lstStyle>
            <a:lvl1pPr marL="0" indent="0">
              <a:spcAft>
                <a:spcPts val="0"/>
              </a:spcAft>
              <a:buNone/>
              <a:defRPr sz="1000" b="1"/>
            </a:lvl1pPr>
            <a:lvl2pPr marL="0" indent="0">
              <a:spcAft>
                <a:spcPts val="0"/>
              </a:spcAft>
              <a:buNone/>
              <a:defRPr sz="1000"/>
            </a:lvl2pPr>
            <a:lvl3pPr marL="357188" indent="0">
              <a:spcAft>
                <a:spcPts val="0"/>
              </a:spcAft>
              <a:buNone/>
              <a:defRPr sz="1000"/>
            </a:lvl3pPr>
            <a:lvl4pPr marL="534988" indent="0">
              <a:spcAft>
                <a:spcPts val="0"/>
              </a:spcAft>
              <a:buNone/>
              <a:defRPr sz="1000"/>
            </a:lvl4pPr>
            <a:lvl5pPr marL="715963" indent="0">
              <a:spcAft>
                <a:spcPts val="0"/>
              </a:spcAft>
              <a:buNone/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54649-4A4B-29E4-6982-D75D679FBBB3}"/>
              </a:ext>
            </a:extLst>
          </p:cNvPr>
          <p:cNvSpPr txBox="1"/>
          <p:nvPr userDrawn="1"/>
        </p:nvSpPr>
        <p:spPr>
          <a:xfrm>
            <a:off x="304800" y="1260000"/>
            <a:ext cx="32688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noProof="0" dirty="0" err="1"/>
              <a:t>Forvis</a:t>
            </a:r>
            <a:r>
              <a:rPr lang="en-US" b="1" noProof="0" dirty="0"/>
              <a:t> Mazars</a:t>
            </a:r>
          </a:p>
        </p:txBody>
      </p:sp>
      <p:pic>
        <p:nvPicPr>
          <p:cNvPr id="14" name="Picture 13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4E953B84-1292-D8C9-56C7-D9928E6570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997"/>
            <a:ext cx="1080000" cy="454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D062A6-3844-1A44-17C0-20DFB79ED93C}"/>
              </a:ext>
            </a:extLst>
          </p:cNvPr>
          <p:cNvSpPr txBox="1"/>
          <p:nvPr userDrawn="1"/>
        </p:nvSpPr>
        <p:spPr>
          <a:xfrm>
            <a:off x="304799" y="4536000"/>
            <a:ext cx="7672553" cy="1137600"/>
          </a:xfrm>
          <a:prstGeom prst="rect">
            <a:avLst/>
          </a:prstGeom>
          <a:noFill/>
        </p:spPr>
        <p:txBody>
          <a:bodyPr wrap="square" lIns="0" tIns="0" rIns="0" bIns="0" numCol="1" spcCol="14400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00" noProof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The information set forth in this presentation contains the analysis and conclusions of the author(s) based upon his/her/their research and analysis of industry information and legal authorities. Such analysis and conclusions should not be deemed opinions or conclusions by </a:t>
            </a:r>
            <a:r>
              <a:rPr lang="en-US" sz="1000" kern="100" noProof="0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Forvis</a:t>
            </a:r>
            <a:r>
              <a:rPr lang="en-US" sz="1000" kern="100" noProof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Mazars or the author(s) as to any individual situation as situations are fact-specific. The reader should perform their own analysis and form their own conclusions regarding any specific situation. Further, the author(s)’ conclusions may be revised without notice with </a:t>
            </a:r>
            <a:br>
              <a:rPr lang="en-US" sz="1000" kern="100" noProof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1000" kern="100" noProof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or without changes in industry information and legal authorities.</a:t>
            </a:r>
            <a:endParaRPr lang="en-US" sz="1000" kern="100" noProof="0" dirty="0">
              <a:solidFill>
                <a:schemeClr val="tx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CD00FD-34AE-282D-C880-195BA8A87E3C}"/>
              </a:ext>
            </a:extLst>
          </p:cNvPr>
          <p:cNvSpPr txBox="1">
            <a:spLocks/>
          </p:cNvSpPr>
          <p:nvPr userDrawn="1"/>
        </p:nvSpPr>
        <p:spPr>
          <a:xfrm>
            <a:off x="304799" y="5585255"/>
            <a:ext cx="3268869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noProof="0" dirty="0">
                <a:solidFill>
                  <a:schemeClr val="tx1"/>
                </a:solidFill>
              </a:rPr>
              <a:t>© 2025 Forvis Mazars, LLP.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870340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- true blu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19440D8-36C8-9F20-5BE6-5D024AE51BA0}"/>
              </a:ext>
            </a:extLst>
          </p:cNvPr>
          <p:cNvSpPr txBox="1"/>
          <p:nvPr userDrawn="1"/>
        </p:nvSpPr>
        <p:spPr>
          <a:xfrm>
            <a:off x="304800" y="298800"/>
            <a:ext cx="1061188" cy="29608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r>
              <a:rPr lang="en-US" sz="2400" noProof="0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54649-4A4B-29E4-6982-D75D679FBBB3}"/>
              </a:ext>
            </a:extLst>
          </p:cNvPr>
          <p:cNvSpPr txBox="1"/>
          <p:nvPr userDrawn="1"/>
        </p:nvSpPr>
        <p:spPr>
          <a:xfrm>
            <a:off x="304800" y="1260000"/>
            <a:ext cx="32688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noProof="0" dirty="0" err="1">
                <a:solidFill>
                  <a:schemeClr val="bg1"/>
                </a:solidFill>
              </a:rPr>
              <a:t>Forvis</a:t>
            </a:r>
            <a:r>
              <a:rPr lang="en-US" b="1" noProof="0" dirty="0">
                <a:solidFill>
                  <a:schemeClr val="bg1"/>
                </a:solidFill>
              </a:rPr>
              <a:t> Mazars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953B84-1292-D8C9-56C7-D9928E6570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1963" y="6164997"/>
            <a:ext cx="1080000" cy="454002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B826133-DF9C-4AE4-3625-4928FA7CBA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799" y="1729024"/>
            <a:ext cx="7558158" cy="2520000"/>
          </a:xfrm>
        </p:spPr>
        <p:txBody>
          <a:bodyPr tIns="0" numCol="2" spcCol="288000"/>
          <a:lstStyle>
            <a:lvl1pPr marL="0" indent="0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357188" indent="0">
              <a:spcAft>
                <a:spcPts val="0"/>
              </a:spcAft>
              <a:buNone/>
              <a:defRPr sz="1000"/>
            </a:lvl3pPr>
            <a:lvl4pPr marL="534988" indent="0">
              <a:spcAft>
                <a:spcPts val="0"/>
              </a:spcAft>
              <a:buNone/>
              <a:defRPr sz="1000"/>
            </a:lvl4pPr>
            <a:lvl5pPr marL="715963" indent="0">
              <a:spcAft>
                <a:spcPts val="0"/>
              </a:spcAft>
              <a:buNone/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55EC4-D6F3-B498-106B-6ABFAF26BB06}"/>
              </a:ext>
            </a:extLst>
          </p:cNvPr>
          <p:cNvSpPr txBox="1"/>
          <p:nvPr userDrawn="1"/>
        </p:nvSpPr>
        <p:spPr>
          <a:xfrm>
            <a:off x="304799" y="4536000"/>
            <a:ext cx="7672553" cy="1137600"/>
          </a:xfrm>
          <a:prstGeom prst="rect">
            <a:avLst/>
          </a:prstGeom>
          <a:noFill/>
        </p:spPr>
        <p:txBody>
          <a:bodyPr wrap="square" lIns="0" tIns="0" rIns="0" bIns="0" numCol="1" spcCol="14400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00" noProof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The information set forth in this presentation contains the analysis and conclusions of the author(s) based upon his/her/their research and analysis of industry information and legal authorities. Such analysis and conclusions should not be deemed opinions or conclusions by </a:t>
            </a:r>
            <a:r>
              <a:rPr lang="en-US" sz="1000" kern="100" noProof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Forvis</a:t>
            </a:r>
            <a:r>
              <a:rPr lang="en-US" sz="1000" kern="100" noProof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Mazars or the author(s) as to any individual situation as situations are fact-specific. The reader should perform their own analysis and form their own conclusions regarding any specific situation. Further, the author(s)’ conclusions may be revised without notice with </a:t>
            </a:r>
            <a:br>
              <a:rPr lang="en-US" sz="1000" kern="100" noProof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1000" kern="100" noProof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or without changes in industry information and legal authorities.</a:t>
            </a:r>
            <a:endParaRPr lang="en-US" sz="1000" kern="100" noProof="0" dirty="0">
              <a:solidFill>
                <a:schemeClr val="bg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C88522-8DF1-4607-A4E2-5B0EF73CC98B}"/>
              </a:ext>
            </a:extLst>
          </p:cNvPr>
          <p:cNvSpPr txBox="1">
            <a:spLocks/>
          </p:cNvSpPr>
          <p:nvPr userDrawn="1"/>
        </p:nvSpPr>
        <p:spPr>
          <a:xfrm>
            <a:off x="304799" y="5585255"/>
            <a:ext cx="3268869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noProof="0" dirty="0">
                <a:solidFill>
                  <a:schemeClr val="bg1"/>
                </a:solidFill>
              </a:rPr>
              <a:t>© 2025 Forvis Mazars, LLP.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897680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 - indigo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19440D8-36C8-9F20-5BE6-5D024AE51BA0}"/>
              </a:ext>
            </a:extLst>
          </p:cNvPr>
          <p:cNvSpPr txBox="1"/>
          <p:nvPr userDrawn="1"/>
        </p:nvSpPr>
        <p:spPr>
          <a:xfrm>
            <a:off x="304800" y="298800"/>
            <a:ext cx="1061188" cy="29608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r>
              <a:rPr lang="en-US" sz="2400" noProof="0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54649-4A4B-29E4-6982-D75D679FBBB3}"/>
              </a:ext>
            </a:extLst>
          </p:cNvPr>
          <p:cNvSpPr txBox="1"/>
          <p:nvPr userDrawn="1"/>
        </p:nvSpPr>
        <p:spPr>
          <a:xfrm>
            <a:off x="304800" y="1260000"/>
            <a:ext cx="32688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noProof="0" dirty="0" err="1">
                <a:solidFill>
                  <a:schemeClr val="bg1"/>
                </a:solidFill>
              </a:rPr>
              <a:t>Forvis</a:t>
            </a:r>
            <a:r>
              <a:rPr lang="en-US" b="1" noProof="0" dirty="0">
                <a:solidFill>
                  <a:schemeClr val="bg1"/>
                </a:solidFill>
              </a:rPr>
              <a:t> Mazars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953B84-1292-D8C9-56C7-D9928E6570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1963" y="6164997"/>
            <a:ext cx="1080000" cy="454002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B522F6C-316E-F8B1-1069-3B105F27FB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799" y="1729024"/>
            <a:ext cx="7558158" cy="2520000"/>
          </a:xfrm>
        </p:spPr>
        <p:txBody>
          <a:bodyPr tIns="0" numCol="2" spcCol="288000"/>
          <a:lstStyle>
            <a:lvl1pPr marL="0" indent="0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  <a:lvl3pPr marL="357188" indent="0">
              <a:spcAft>
                <a:spcPts val="0"/>
              </a:spcAft>
              <a:buNone/>
              <a:defRPr sz="1000"/>
            </a:lvl3pPr>
            <a:lvl4pPr marL="534988" indent="0">
              <a:spcAft>
                <a:spcPts val="0"/>
              </a:spcAft>
              <a:buNone/>
              <a:defRPr sz="1000"/>
            </a:lvl4pPr>
            <a:lvl5pPr marL="715963" indent="0">
              <a:spcAft>
                <a:spcPts val="0"/>
              </a:spcAft>
              <a:buNone/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DEE42-353D-000C-7FB9-677FC15FB131}"/>
              </a:ext>
            </a:extLst>
          </p:cNvPr>
          <p:cNvSpPr txBox="1"/>
          <p:nvPr userDrawn="1"/>
        </p:nvSpPr>
        <p:spPr>
          <a:xfrm>
            <a:off x="304799" y="4536000"/>
            <a:ext cx="7672553" cy="1137600"/>
          </a:xfrm>
          <a:prstGeom prst="rect">
            <a:avLst/>
          </a:prstGeom>
          <a:noFill/>
        </p:spPr>
        <p:txBody>
          <a:bodyPr wrap="square" lIns="0" tIns="0" rIns="0" bIns="0" numCol="1" spcCol="14400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00" noProof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The information set forth in this presentation contains the analysis and conclusions of the author(s) based upon his/her/their research and analysis of industry information and legal authorities. Such analysis and conclusions should not be deemed opinions or conclusions by </a:t>
            </a:r>
            <a:r>
              <a:rPr lang="en-US" sz="1000" kern="100" noProof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Forvis</a:t>
            </a:r>
            <a:r>
              <a:rPr lang="en-US" sz="1000" kern="100" noProof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Mazars or the author(s) as to any individual situation as situations are fact-specific. The reader should perform their own analysis and form their own conclusions regarding any specific situation. Further, the author(s)’ conclusions may be revised without notice with </a:t>
            </a:r>
            <a:br>
              <a:rPr lang="en-US" sz="1000" kern="100" noProof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1000" kern="100" noProof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or without changes in industry information and legal authorities.</a:t>
            </a:r>
            <a:endParaRPr lang="en-US" sz="1000" kern="100" noProof="0" dirty="0">
              <a:solidFill>
                <a:schemeClr val="bg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07936C-48E7-A507-69B6-73F81D1F42D9}"/>
              </a:ext>
            </a:extLst>
          </p:cNvPr>
          <p:cNvSpPr txBox="1">
            <a:spLocks/>
          </p:cNvSpPr>
          <p:nvPr userDrawn="1"/>
        </p:nvSpPr>
        <p:spPr>
          <a:xfrm>
            <a:off x="304799" y="5585255"/>
            <a:ext cx="3268869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noProof="0" dirty="0">
                <a:solidFill>
                  <a:schemeClr val="bg1"/>
                </a:solidFill>
              </a:rPr>
              <a:t>© 2025 Forvis Mazars, LLP.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57512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6AF8A-8016-BCC9-12B5-1D618C6DB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C624DD-685D-7847-6014-2018E3CA64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A473994-D5A3-4973-ECBC-34F515B03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B2BA38-83AE-9A7F-AC2D-D73DBE603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0F04D77-4350-3323-49B5-4F51034A4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64014458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774D-425F-4BC0-2A89-D4FFAD2D2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56484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Polling Question 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D3BA3C3-C7E2-5DDF-A5DF-F098DEE555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673200"/>
            <a:ext cx="5648400" cy="36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FCEDA5-C470-C44C-7CD4-E8F622CFE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489F12-1DCF-8249-DAC3-03C6551E1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D0B9AE3-9AE7-4AE6-0756-8068D04F6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67340-E121-08CD-9FA2-8341ABE0593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81196" y="3045763"/>
            <a:ext cx="10349505" cy="608883"/>
          </a:xfr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1400" b="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84377E-BD9A-FC3A-7BA4-C41C171EC7B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81196" y="3807763"/>
            <a:ext cx="10349505" cy="608883"/>
          </a:xfr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1400" b="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CD8FFC-0F5C-E1E4-9F2D-CE643348E56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081196" y="4565110"/>
            <a:ext cx="10349505" cy="608883"/>
          </a:xfr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1400" b="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9908CF-4A58-B98F-0684-0653CEAB422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81196" y="5344408"/>
            <a:ext cx="10349505" cy="608883"/>
          </a:xfr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1400" b="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6DE669-44CC-23A2-4012-01F61F05385E}"/>
              </a:ext>
            </a:extLst>
          </p:cNvPr>
          <p:cNvSpPr txBox="1"/>
          <p:nvPr userDrawn="1"/>
        </p:nvSpPr>
        <p:spPr>
          <a:xfrm>
            <a:off x="477519" y="3074145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E47C8-1C2F-E6D7-E63B-EFB192BE6474}"/>
              </a:ext>
            </a:extLst>
          </p:cNvPr>
          <p:cNvSpPr txBox="1"/>
          <p:nvPr userDrawn="1"/>
        </p:nvSpPr>
        <p:spPr>
          <a:xfrm>
            <a:off x="477519" y="3836145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DE554B-BF88-7DDE-C70E-637A2218AC5C}"/>
              </a:ext>
            </a:extLst>
          </p:cNvPr>
          <p:cNvSpPr txBox="1"/>
          <p:nvPr userDrawn="1"/>
        </p:nvSpPr>
        <p:spPr>
          <a:xfrm>
            <a:off x="477519" y="4593492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FCDE2-43DD-603C-74F8-EE88BC62A73A}"/>
              </a:ext>
            </a:extLst>
          </p:cNvPr>
          <p:cNvSpPr txBox="1"/>
          <p:nvPr userDrawn="1"/>
        </p:nvSpPr>
        <p:spPr>
          <a:xfrm>
            <a:off x="477519" y="5372790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B70BC5-F3EC-0ABE-E641-AC1A676E5ED1}"/>
              </a:ext>
            </a:extLst>
          </p:cNvPr>
          <p:cNvCxnSpPr>
            <a:cxnSpLocks/>
          </p:cNvCxnSpPr>
          <p:nvPr userDrawn="1"/>
        </p:nvCxnSpPr>
        <p:spPr>
          <a:xfrm>
            <a:off x="890492" y="3075884"/>
            <a:ext cx="0" cy="54864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02DDA0-194C-DC16-B4D0-3517B4372521}"/>
              </a:ext>
            </a:extLst>
          </p:cNvPr>
          <p:cNvCxnSpPr>
            <a:cxnSpLocks/>
          </p:cNvCxnSpPr>
          <p:nvPr userDrawn="1"/>
        </p:nvCxnSpPr>
        <p:spPr>
          <a:xfrm>
            <a:off x="890492" y="3837884"/>
            <a:ext cx="0" cy="54864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3CF90F-3CB7-2250-AAE6-90B93FB3656E}"/>
              </a:ext>
            </a:extLst>
          </p:cNvPr>
          <p:cNvCxnSpPr>
            <a:cxnSpLocks/>
          </p:cNvCxnSpPr>
          <p:nvPr userDrawn="1"/>
        </p:nvCxnSpPr>
        <p:spPr>
          <a:xfrm>
            <a:off x="890492" y="4595231"/>
            <a:ext cx="0" cy="54864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ACA0F2-D67A-52AB-1ABB-249F34369D32}"/>
              </a:ext>
            </a:extLst>
          </p:cNvPr>
          <p:cNvCxnSpPr>
            <a:cxnSpLocks/>
          </p:cNvCxnSpPr>
          <p:nvPr userDrawn="1"/>
        </p:nvCxnSpPr>
        <p:spPr>
          <a:xfrm>
            <a:off x="890492" y="5374529"/>
            <a:ext cx="0" cy="54864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9286504-E381-4EB7-88E0-7407FCDF4BA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04799" y="1264327"/>
            <a:ext cx="11587163" cy="1414236"/>
          </a:xfrm>
          <a:solidFill>
            <a:schemeClr val="bg2"/>
          </a:solidFill>
          <a:ln>
            <a:solidFill>
              <a:schemeClr val="bg1"/>
            </a:solidFill>
          </a:ln>
        </p:spPr>
        <p:txBody>
          <a:bodyPr lIns="91440" tIns="91440" rIns="91440" bIns="91440" anchor="t" anchorCtr="0">
            <a:normAutofit/>
          </a:bodyPr>
          <a:lstStyle>
            <a:lvl1pPr marL="0" indent="0">
              <a:spcAft>
                <a:spcPts val="300"/>
              </a:spcAft>
              <a:buNone/>
              <a:defRPr sz="1800" b="0">
                <a:solidFill>
                  <a:schemeClr val="tx2"/>
                </a:solidFill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5323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cover with supergraphic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uilding&#10;&#10;Description automatically generated">
            <a:extLst>
              <a:ext uri="{FF2B5EF4-FFF2-40B4-BE49-F238E27FC236}">
                <a16:creationId xmlns:a16="http://schemas.microsoft.com/office/drawing/2014/main" id="{31FD7D90-5A61-F285-DAED-06DF23FCBC8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581200" cy="3881177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DAC8CF58-87D3-60FA-5AFF-B4440AA8CB89}"/>
              </a:ext>
            </a:extLst>
          </p:cNvPr>
          <p:cNvSpPr/>
          <p:nvPr userDrawn="1"/>
        </p:nvSpPr>
        <p:spPr>
          <a:xfrm>
            <a:off x="5314989" y="304800"/>
            <a:ext cx="3780186" cy="3880800"/>
          </a:xfrm>
          <a:prstGeom prst="parallelogram">
            <a:avLst>
              <a:gd name="adj" fmla="val 34323"/>
            </a:avLst>
          </a:prstGeom>
          <a:solidFill>
            <a:schemeClr val="bg1">
              <a:alpha val="1266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47878-4CC5-2F38-EC5C-CE288DFC6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50400"/>
            <a:ext cx="11581200" cy="36000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4444-F2E0-6C9C-4C6D-05AB61391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4910400"/>
            <a:ext cx="11581200" cy="360000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95539-9F7B-3A76-36CE-3A8633FDF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6249600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Name, Date, Year</a:t>
            </a:r>
            <a:endParaRPr lang="en-GB" dirty="0"/>
          </a:p>
        </p:txBody>
      </p:sp>
      <p:pic>
        <p:nvPicPr>
          <p:cNvPr id="4" name="Picture 3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28B181CC-55E0-AD06-7D70-004589E9BB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997"/>
            <a:ext cx="1080000" cy="4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917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cover with supergraphic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ooking up to the sky&#10;&#10;Description automatically generated">
            <a:extLst>
              <a:ext uri="{FF2B5EF4-FFF2-40B4-BE49-F238E27FC236}">
                <a16:creationId xmlns:a16="http://schemas.microsoft.com/office/drawing/2014/main" id="{40A0E0A9-4DA9-DCEA-1194-876B96700FA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581200" cy="3881177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DC2A0F77-1CAA-BCE4-DA7C-ED341B302F63}"/>
              </a:ext>
            </a:extLst>
          </p:cNvPr>
          <p:cNvSpPr/>
          <p:nvPr userDrawn="1"/>
        </p:nvSpPr>
        <p:spPr>
          <a:xfrm>
            <a:off x="3624900" y="304800"/>
            <a:ext cx="3780186" cy="3880800"/>
          </a:xfrm>
          <a:prstGeom prst="parallelogram">
            <a:avLst>
              <a:gd name="adj" fmla="val 34323"/>
            </a:avLst>
          </a:pr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47878-4CC5-2F38-EC5C-CE288DFC6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00" y="4550400"/>
            <a:ext cx="11581200" cy="36000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4444-F2E0-6C9C-4C6D-05AB61391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00" y="4910400"/>
            <a:ext cx="11581200" cy="360000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Subtitle, Industry, or Service 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95539-9F7B-3A76-36CE-3A8633FDF0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6249600"/>
            <a:ext cx="9000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Name, Date, Year</a:t>
            </a:r>
          </a:p>
        </p:txBody>
      </p:sp>
      <p:pic>
        <p:nvPicPr>
          <p:cNvPr id="4" name="Picture 3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28B181CC-55E0-AD06-7D70-004589E9BB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997"/>
            <a:ext cx="1080000" cy="4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014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E9FD2-6995-74C6-059B-87A19EAFB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306000"/>
            <a:ext cx="1158120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C34D3-7536-C818-EFDA-AFF20251F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00" y="1620000"/>
            <a:ext cx="115812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90955-4EF9-42DC-2545-2A78687F80FE}"/>
              </a:ext>
            </a:extLst>
          </p:cNvPr>
          <p:cNvSpPr txBox="1"/>
          <p:nvPr userDrawn="1"/>
        </p:nvSpPr>
        <p:spPr>
          <a:xfrm>
            <a:off x="-763351" y="378278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noProof="0" dirty="0">
                <a:solidFill>
                  <a:schemeClr val="tx1"/>
                </a:solidFill>
              </a:rPr>
              <a:t>Title 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CA7508-55FC-E080-04D3-FAB46B4F6DCE}"/>
              </a:ext>
            </a:extLst>
          </p:cNvPr>
          <p:cNvSpPr txBox="1"/>
          <p:nvPr userDrawn="1"/>
        </p:nvSpPr>
        <p:spPr>
          <a:xfrm>
            <a:off x="-1885453" y="1041381"/>
            <a:ext cx="18854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noProof="0" dirty="0">
                <a:solidFill>
                  <a:schemeClr val="tx1"/>
                </a:solidFill>
              </a:rPr>
              <a:t>Maximum vertical position for content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E1C66-75FC-0179-2386-75B484CB4966}"/>
              </a:ext>
            </a:extLst>
          </p:cNvPr>
          <p:cNvSpPr txBox="1"/>
          <p:nvPr userDrawn="1"/>
        </p:nvSpPr>
        <p:spPr>
          <a:xfrm>
            <a:off x="-1856598" y="5734506"/>
            <a:ext cx="18565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noProof="0" dirty="0">
                <a:solidFill>
                  <a:schemeClr val="tx1"/>
                </a:solidFill>
              </a:rPr>
              <a:t>Minimum vertical position for content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C75A6-3E07-FB50-DCC7-0EA23683196A}"/>
              </a:ext>
            </a:extLst>
          </p:cNvPr>
          <p:cNvSpPr txBox="1"/>
          <p:nvPr userDrawn="1"/>
        </p:nvSpPr>
        <p:spPr>
          <a:xfrm>
            <a:off x="-914033" y="727528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noProof="0" dirty="0">
                <a:solidFill>
                  <a:schemeClr val="tx1"/>
                </a:solidFill>
              </a:rPr>
              <a:t>Subtitle position</a:t>
            </a:r>
          </a:p>
        </p:txBody>
      </p:sp>
      <p:pic>
        <p:nvPicPr>
          <p:cNvPr id="14" name="Picture 13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31A72188-4963-E80C-F9A0-77D81B83095B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63" y="6164997"/>
            <a:ext cx="1080000" cy="45400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2B5521-E992-8974-645D-CC83B3AB6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037" y="6417000"/>
            <a:ext cx="4895964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EDD379-0657-EF27-927D-37AAA8E96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417000"/>
            <a:ext cx="90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C06D9-4617-44B0-8711-1EF1C439A60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FEF63B3-3397-5227-E119-13984B796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601" y="6417000"/>
            <a:ext cx="1260000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Date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3F142C4-AB57-FCD8-68F8-10B24D8226CE}"/>
              </a:ext>
            </a:extLst>
          </p:cNvPr>
          <p:cNvSpPr txBox="1">
            <a:spLocks/>
          </p:cNvSpPr>
          <p:nvPr userDrawn="1"/>
        </p:nvSpPr>
        <p:spPr>
          <a:xfrm>
            <a:off x="8529638" y="6417000"/>
            <a:ext cx="2014537" cy="27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noProof="0" dirty="0"/>
              <a:t>© 2025 Forvis Mazars, LLP.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4904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3" r:id="rId72"/>
    <p:sldLayoutId id="2147483734" r:id="rId73"/>
    <p:sldLayoutId id="2147483735" r:id="rId74"/>
    <p:sldLayoutId id="2147483736" r:id="rId75"/>
    <p:sldLayoutId id="2147483737" r:id="rId76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80975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SzPct val="7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SzPct val="7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SzPct val="7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192">
          <p15:clr>
            <a:srgbClr val="F26B43"/>
          </p15:clr>
        </p15:guide>
        <p15:guide id="5" orient="horz" pos="420">
          <p15:clr>
            <a:srgbClr val="F26B43"/>
          </p15:clr>
        </p15:guide>
        <p15:guide id="7" orient="horz" pos="3748">
          <p15:clr>
            <a:srgbClr val="F26B43"/>
          </p15:clr>
        </p15:guide>
        <p15:guide id="9" pos="7491">
          <p15:clr>
            <a:srgbClr val="F26B43"/>
          </p15:clr>
        </p15:guide>
        <p15:guide id="10" orient="horz" pos="650">
          <p15:clr>
            <a:srgbClr val="F26B43"/>
          </p15:clr>
        </p15:guide>
        <p15:guide id="12" pos="192">
          <p15:clr>
            <a:srgbClr val="F26B43"/>
          </p15:clr>
        </p15:guide>
        <p15:guide id="13" orient="horz" pos="7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39EC15-CFA6-1199-5F85-6C28D2CB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15 Considerations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1E4C5C-A069-9DDA-859D-2E866BC37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000" y="673200"/>
            <a:ext cx="7969320" cy="404576"/>
          </a:xfrm>
        </p:spPr>
        <p:txBody>
          <a:bodyPr/>
          <a:lstStyle/>
          <a:p>
            <a:r>
              <a:rPr lang="en-US" dirty="0"/>
              <a:t>Investor Capital Accounts and Exit Taxes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508A28-331E-D94C-13C8-2895C42ED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Capital Account Balance is comprised of: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72046815-BFE0-2AC2-3445-EB4C56248B7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1600" dirty="0"/>
              <a:t>Capital Contributions</a:t>
            </a:r>
          </a:p>
          <a:p>
            <a:r>
              <a:rPr lang="en-US" sz="1600" dirty="0"/>
              <a:t>Less: Distributions</a:t>
            </a:r>
          </a:p>
          <a:p>
            <a:r>
              <a:rPr lang="en-US" sz="1600" dirty="0"/>
              <a:t>Less: Taxable Losses</a:t>
            </a:r>
          </a:p>
          <a:p>
            <a:r>
              <a:rPr lang="en-US" sz="1600" dirty="0"/>
              <a:t>Less: Historic or other Federal Credits basis reduction(If Applicable)</a:t>
            </a:r>
          </a:p>
          <a:p>
            <a:r>
              <a:rPr lang="en-US" sz="1600" dirty="0"/>
              <a:t>Less: Syndication Cost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E8A36BD7-87FF-B60E-BE24-6A68F2C2713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Generally Limited Partner capital accounts cannot be negative</a:t>
            </a:r>
          </a:p>
          <a:p>
            <a:r>
              <a:rPr lang="en-US" sz="1600" dirty="0"/>
              <a:t>Can Occur if Minimum Gain exists</a:t>
            </a:r>
          </a:p>
          <a:p>
            <a:pPr lvl="1"/>
            <a:r>
              <a:rPr lang="en-US" sz="1600" dirty="0"/>
              <a:t>Minimum gain exists when Nonrecourse Debt is more than the Net Tax Book Value of the assets</a:t>
            </a:r>
          </a:p>
          <a:p>
            <a:pPr lvl="1"/>
            <a:endParaRPr lang="en-US" sz="1600" dirty="0"/>
          </a:p>
          <a:p>
            <a:r>
              <a:rPr lang="en-US" sz="1600" dirty="0"/>
              <a:t>Capital Accounts will zero out upon exit via tax allocations</a:t>
            </a:r>
          </a:p>
          <a:p>
            <a:pPr lvl="1"/>
            <a:r>
              <a:rPr lang="en-US" sz="1600" dirty="0"/>
              <a:t>If the investor capital account is positive, a tax loss will be recorded</a:t>
            </a:r>
          </a:p>
          <a:p>
            <a:pPr lvl="1"/>
            <a:r>
              <a:rPr lang="en-US" sz="1600" dirty="0"/>
              <a:t>If the capital account is negative, a gain will be recorded</a:t>
            </a:r>
          </a:p>
          <a:p>
            <a:pPr lvl="2"/>
            <a:r>
              <a:rPr lang="en-US" sz="1600" dirty="0"/>
              <a:t>This triggers exit taxes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3000EB4-A857-E934-6BF7-AAF3E7BDE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64B4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CAHEC Partners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64B4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Conferece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64B4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7B699E7-183D-6C62-6DA2-05D789033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C06D9-4617-44B0-8711-1EF1C439A6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64B4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64B4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BC708E4F-1C4E-DC64-1903-E5D21FC00B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64B4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6/3/2025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BA205-AAF7-0CC6-2D47-0D4DF62B2B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Items to Consider:</a:t>
            </a:r>
          </a:p>
        </p:txBody>
      </p:sp>
    </p:spTree>
    <p:extLst>
      <p:ext uri="{BB962C8B-B14F-4D97-AF65-F5344CB8AC3E}">
        <p14:creationId xmlns:p14="http://schemas.microsoft.com/office/powerpoint/2010/main" val="29521999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70BF4-36BC-CC1E-5FF5-53439CC7D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2C6BA03-7CFF-EB6A-30FA-849ADC62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15 Considerations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9D862B-601C-3E81-E9EF-D81361F98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000" y="673200"/>
            <a:ext cx="7969320" cy="404576"/>
          </a:xfrm>
        </p:spPr>
        <p:txBody>
          <a:bodyPr/>
          <a:lstStyle/>
          <a:p>
            <a:r>
              <a:rPr lang="en-US" dirty="0"/>
              <a:t>Investor Capital Accounts and Exit Taxes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CC673E-0EE3-8318-6870-2032B335D9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ROFR Sales Price = Debt + Exit Taxes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60E86883-F6A3-9B66-1F09-7A7783806B2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1600" dirty="0"/>
              <a:t>How to Calculate Exit Taxes?</a:t>
            </a:r>
          </a:p>
          <a:p>
            <a:pPr lvl="1"/>
            <a:r>
              <a:rPr lang="en-US" sz="1600" dirty="0"/>
              <a:t>LP has a capital account balance of ($150,000)</a:t>
            </a:r>
          </a:p>
          <a:p>
            <a:pPr lvl="1"/>
            <a:r>
              <a:rPr lang="en-US" sz="1600" dirty="0"/>
              <a:t>Exit tax = $150,000 x 25% (federal rate) = $37,500</a:t>
            </a:r>
          </a:p>
          <a:p>
            <a:pPr lvl="1"/>
            <a:r>
              <a:rPr lang="en-US" sz="1600" dirty="0"/>
              <a:t>The payment of the exit taxes by the GP creates another taxable event</a:t>
            </a:r>
          </a:p>
          <a:p>
            <a:pPr lvl="1"/>
            <a:r>
              <a:rPr lang="en-US" sz="1600" dirty="0"/>
              <a:t>$37,500 x 25% = $9,375</a:t>
            </a:r>
          </a:p>
          <a:p>
            <a:pPr lvl="1"/>
            <a:r>
              <a:rPr lang="en-US" sz="1600" dirty="0"/>
              <a:t>Total exit taxes $37,500+ $9,375 = $46,875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55E480B1-5577-D051-CFA1-AFEA92EE665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FMV of LP Interest: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D6AA043-7E8A-6313-BDA5-6C8F45D26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64B4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CAHEC Partners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64B4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Conferece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64B4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11DA859-B647-EAAC-923E-F013CC13E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C06D9-4617-44B0-8711-1EF1C439A6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64B4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64B4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5FCCBCEC-CE21-4D9B-CAB3-B9293DAFA4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64B4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6/3/2025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2D2A9-6009-F852-5F2D-BB05C579F8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000" dirty="0"/>
              <a:t>Exit Tax Calculation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4D1B0-D0FF-19A7-0607-7DD9FDF9B5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Purchase LP Interest vs ROFR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F7AF8B-35F2-1438-D10C-AC168513A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18250"/>
              </p:ext>
            </p:extLst>
          </p:nvPr>
        </p:nvGraphicFramePr>
        <p:xfrm>
          <a:off x="6363424" y="2862377"/>
          <a:ext cx="4947704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5446">
                  <a:extLst>
                    <a:ext uri="{9D8B030D-6E8A-4147-A177-3AD203B41FA5}">
                      <a16:colId xmlns:a16="http://schemas.microsoft.com/office/drawing/2014/main" val="1302713887"/>
                    </a:ext>
                  </a:extLst>
                </a:gridCol>
                <a:gridCol w="1212258">
                  <a:extLst>
                    <a:ext uri="{9D8B030D-6E8A-4147-A177-3AD203B41FA5}">
                      <a16:colId xmlns:a16="http://schemas.microsoft.com/office/drawing/2014/main" val="943544845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FMV of LP Interest: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94608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Appraisal of Assets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5,000,000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119465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Less: Transaction Costs (2%)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(100,000)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552463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Less: Capital Needs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(75,000)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396639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Less: Existing Debt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</a:t>
                      </a:r>
                      <a:r>
                        <a:rPr lang="en-US" sz="1400" u="sng" strike="noStrike" dirty="0">
                          <a:effectLst/>
                        </a:rPr>
                        <a:t> (4,000,000)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961222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FMV of Partnership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825,000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073103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FMV of LP Interest (99.99%)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824,918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262043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D024F5-3BE2-E8D6-45D7-561761051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404094"/>
              </p:ext>
            </p:extLst>
          </p:nvPr>
        </p:nvGraphicFramePr>
        <p:xfrm>
          <a:off x="6363424" y="4772490"/>
          <a:ext cx="4947704" cy="714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8128">
                  <a:extLst>
                    <a:ext uri="{9D8B030D-6E8A-4147-A177-3AD203B41FA5}">
                      <a16:colId xmlns:a16="http://schemas.microsoft.com/office/drawing/2014/main" val="1751632585"/>
                    </a:ext>
                  </a:extLst>
                </a:gridCol>
                <a:gridCol w="1179576">
                  <a:extLst>
                    <a:ext uri="{9D8B030D-6E8A-4147-A177-3AD203B41FA5}">
                      <a16:colId xmlns:a16="http://schemas.microsoft.com/office/drawing/2014/main" val="370822718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Right of First Refusal Price (Debt plus Taxes)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4,046,875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97425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Debt Assumption: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4,000,000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132615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Cash: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46,875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6622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97323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1393,4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1266,4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1393,4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1393,4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1393,467"/>
</p:tagLst>
</file>

<file path=ppt/theme/theme1.xml><?xml version="1.0" encoding="utf-8"?>
<a:theme xmlns:a="http://schemas.openxmlformats.org/drawingml/2006/main" name="1_Office Theme">
  <a:themeElements>
    <a:clrScheme name="Forvis Mazars">
      <a:dk1>
        <a:srgbClr val="464B4B"/>
      </a:dk1>
      <a:lt1>
        <a:srgbClr val="FFFFFF"/>
      </a:lt1>
      <a:dk2>
        <a:srgbClr val="0072CE"/>
      </a:dk2>
      <a:lt2>
        <a:srgbClr val="F4F4F4"/>
      </a:lt2>
      <a:accent1>
        <a:srgbClr val="0072CE"/>
      </a:accent1>
      <a:accent2>
        <a:srgbClr val="4AA7B7"/>
      </a:accent2>
      <a:accent3>
        <a:srgbClr val="171C8F"/>
      </a:accent3>
      <a:accent4>
        <a:srgbClr val="27B093"/>
      </a:accent4>
      <a:accent5>
        <a:srgbClr val="B1B3B3"/>
      </a:accent5>
      <a:accent6>
        <a:srgbClr val="5D93CD"/>
      </a:accent6>
      <a:hlink>
        <a:srgbClr val="0072CE"/>
      </a:hlink>
      <a:folHlink>
        <a:srgbClr val="0072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 Forvis_Mazars_PPT_Example_U.S.English.potx" id="{9AD04916-2221-9D49-B9B9-D7A914F8B683}" vid="{FE8B6E1B-B9A0-384F-8BCB-410AD430E7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292</Words>
  <Application>Microsoft Office PowerPoint</Application>
  <PresentationFormat>Widescreen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1_Office Theme</vt:lpstr>
      <vt:lpstr>Year 15 Considerations</vt:lpstr>
      <vt:lpstr>Year 15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Smith, Erica</dc:creator>
  <cp:lastModifiedBy>Smith, Erica</cp:lastModifiedBy>
  <cp:revision>1</cp:revision>
  <dcterms:created xsi:type="dcterms:W3CDTF">2025-06-01T20:36:09Z</dcterms:created>
  <dcterms:modified xsi:type="dcterms:W3CDTF">2025-06-01T22:42:13Z</dcterms:modified>
</cp:coreProperties>
</file>