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654" r:id="rId3"/>
    <p:sldId id="2658" r:id="rId4"/>
    <p:sldId id="2659" r:id="rId5"/>
    <p:sldId id="2660" r:id="rId6"/>
    <p:sldId id="2661" r:id="rId7"/>
    <p:sldId id="264" r:id="rId8"/>
    <p:sldId id="3141" r:id="rId9"/>
    <p:sldId id="267" r:id="rId10"/>
    <p:sldId id="3144" r:id="rId11"/>
    <p:sldId id="2667" r:id="rId12"/>
    <p:sldId id="3143" r:id="rId13"/>
    <p:sldId id="3142" r:id="rId14"/>
    <p:sldId id="3145" r:id="rId15"/>
    <p:sldId id="265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4660"/>
  </p:normalViewPr>
  <p:slideViewPr>
    <p:cSldViewPr snapToGrid="0">
      <p:cViewPr varScale="1">
        <p:scale>
          <a:sx n="97" d="100"/>
          <a:sy n="97" d="100"/>
        </p:scale>
        <p:origin x="108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A61EA4-95B7-415D-A5BC-8701888EA704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08E971-17EE-4308-833E-36BA0640BF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3351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Breaks / Changes in Speakers: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Mark slides 1 – 104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Josh:  slides 105-</a:t>
            </a:r>
            <a:r>
              <a:rPr lang="en-US" sz="1200" b="0" dirty="0">
                <a:solidFill>
                  <a:srgbClr val="92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205</a:t>
            </a:r>
            <a:endParaRPr lang="en-US" sz="1200" b="0" dirty="0">
              <a:solidFill>
                <a:srgbClr val="92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88774-9E14-4003-85BF-ADA78436CF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319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CA6ED-EC99-6FE7-319C-1B8C0C0BB1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DC9ACE-CC14-5384-E934-4343DDA8B2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4C6487-C8A5-B3DE-30C7-2C71B9860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64DCB-AC31-40E0-A52F-9512C1A18F4C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53D2D9-4453-9F60-04C6-577EE5D30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F39BA3-0065-9DA6-B857-8EFB4BC15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97ED1-EA37-4B92-93F4-D5E05C863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700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A5E9A-D1C1-3864-7EDF-F2307EFF3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2E56EF-869E-DF09-41E2-90C9E8FE59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F046A7-4D4D-D048-16B6-AC993D94C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64DCB-AC31-40E0-A52F-9512C1A18F4C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3FA2A5-BE26-29F7-41D7-FC69F9AE1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30A167-B0CE-3AC0-CE7D-4E53F3110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97ED1-EA37-4B92-93F4-D5E05C863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603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660F037-91BB-ED8A-38E4-E1BB85299A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F2735A-B36B-89AB-0424-EE43ED18B9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DC7A8F-A106-0A80-5662-118396219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64DCB-AC31-40E0-A52F-9512C1A18F4C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584028-CB1B-D25B-B316-C57E405BD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A5A794-92DC-D1D4-59EF-896E9D14A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97ED1-EA37-4B92-93F4-D5E05C863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107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5610C-C0DA-0766-B756-68DE89B10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432D26-D71F-639D-936B-81CA88A078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C1C665-6271-F2CC-B5E6-0CE4689B1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64DCB-AC31-40E0-A52F-9512C1A18F4C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A1D4A7-7E30-C122-4CE2-B066D4A62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FC4FF0-339D-6EAB-1D04-9AB596D22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97ED1-EA37-4B92-93F4-D5E05C863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849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32499-8800-6480-8132-779496674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21D41D-36EC-E2B3-3686-6921CEAA79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2243AA-C579-0435-6CDA-F13933B80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64DCB-AC31-40E0-A52F-9512C1A18F4C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8D17AC-8929-4A01-47B3-0F3DBD694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600BC1-6325-E6CC-DB8F-96D3D0A57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97ED1-EA37-4B92-93F4-D5E05C863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963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12050-DC8C-938B-A9D5-CDB8EFBAF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F34B67-0143-D4C4-6DAF-BBF9D0A491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CC66D4-707B-3C49-24F3-F73DD9DFEE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36D0FB-178E-767B-759C-A86BC62D7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64DCB-AC31-40E0-A52F-9512C1A18F4C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544860-D43C-7489-4158-23A68FD2A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6A54DB-64FA-13FB-0C14-0C879AA00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97ED1-EA37-4B92-93F4-D5E05C863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802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58243-AEE5-FA7F-6B67-A9DDD7F95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D0CD93-19B5-D6D5-AE3A-9D4CE50427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3C4BF6-A61F-AD4E-74A9-C21AB7FB84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BCC53E-E575-358E-BA9A-B2C3BE9BFA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6EF38B-05D6-ED69-DAD5-526D4D6B40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F6FD5B-A743-728E-D708-E7F92E94E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64DCB-AC31-40E0-A52F-9512C1A18F4C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B2D140-CFA4-B646-40A3-B371B9269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D51BF7-6770-9377-45E2-04627E7C7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97ED1-EA37-4B92-93F4-D5E05C863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913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CA8A9-EC9E-7B27-19E1-09D490C5B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0FC652-4FC1-A657-7119-1B4D8E685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64DCB-AC31-40E0-A52F-9512C1A18F4C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BEBA7A-9EA9-290B-3C8A-9C73358B9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84C77D-5263-33B7-9515-27C24E969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97ED1-EA37-4B92-93F4-D5E05C863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831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75E0CF-4750-9E0F-7593-85F5ADB84C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64DCB-AC31-40E0-A52F-9512C1A18F4C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E8645F-CA1F-E5F7-9EEC-9CA74039F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9321FC-2773-5FF3-E5F0-6C4409622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97ED1-EA37-4B92-93F4-D5E05C863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290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2822A-EE24-E90D-08DC-977531913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9F38A0-B033-AF75-774C-CD355D8AAE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BAE4E5-CE49-A906-2BA5-6CEE23B4EF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833B70-3A26-9936-0E7D-C6A7AE2B0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64DCB-AC31-40E0-A52F-9512C1A18F4C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8955C0-397D-7C09-D027-74610EF37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1FBB95-AAC4-8D45-6025-FF3E2A772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97ED1-EA37-4B92-93F4-D5E05C863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775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35BC5-2E86-1CBE-8467-1643FABD6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D7CE45-9E08-66B9-2088-A64D4568AD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158A42-1FD2-253C-7E9F-DD4619928E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B0D8B4-6A8F-AD6A-6AFB-3CF730332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64DCB-AC31-40E0-A52F-9512C1A18F4C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A22F45-F997-12ED-1C4A-EAFF66692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2FEC58-A9DF-A1F9-BF11-FD304AEB4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97ED1-EA37-4B92-93F4-D5E05C863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662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5A12CD-269A-53F6-2FF6-AEB8D9956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AF3505-6DD6-78F0-EB6C-E60462F4DF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0FA608-5416-B753-1FE7-952B1FF82E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CF64DCB-AC31-40E0-A52F-9512C1A18F4C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047168-CA22-B4C0-B8D1-DC85B90BD8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FFCE8B-7A49-5595-96CD-3E014DA59B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B397ED1-EA37-4B92-93F4-D5E05C863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38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2844330-CD2A-9E95-2B89-3B653BEB8C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444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FB22E9-5628-A63D-850C-E3F81975AE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7211161-984F-C066-376C-3BFC755961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23" y="0"/>
            <a:ext cx="10264877" cy="674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7250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B7D8E0-94A7-F67A-7AA5-CEFBB60171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20">
            <a:extLst>
              <a:ext uri="{FF2B5EF4-FFF2-40B4-BE49-F238E27FC236}">
                <a16:creationId xmlns:a16="http://schemas.microsoft.com/office/drawing/2014/main" id="{EE7DCA17-2A8C-8E53-9B19-BA2DC22EBF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04" y="138113"/>
            <a:ext cx="11652404" cy="6557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0539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E0199C-22A8-9F33-D202-986F95BD4F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421766FE-C626-29DD-A3E7-B2CB65746E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0700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ED964D-D954-EDE2-CABC-321A915509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83F4A860-02EF-F589-51EB-DC222328C4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71" y="137653"/>
            <a:ext cx="11041626" cy="6720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018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A7ECA8-7E86-F74B-3FFA-7E6CC2821D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661F7EA-7D35-3D11-4BAC-6247ED278B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935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41;p1">
            <a:extLst>
              <a:ext uri="{FF2B5EF4-FFF2-40B4-BE49-F238E27FC236}">
                <a16:creationId xmlns:a16="http://schemas.microsoft.com/office/drawing/2014/main" id="{9CCF2020-1A6E-22DE-47F8-F1B1F3912030}"/>
              </a:ext>
            </a:extLst>
          </p:cNvPr>
          <p:cNvSpPr/>
          <p:nvPr/>
        </p:nvSpPr>
        <p:spPr>
          <a:xfrm>
            <a:off x="0" y="6519486"/>
            <a:ext cx="12192001" cy="301282"/>
          </a:xfrm>
          <a:prstGeom prst="rect">
            <a:avLst/>
          </a:prstGeom>
          <a:solidFill>
            <a:srgbClr val="0070C0"/>
          </a:solidFill>
          <a:ln w="12700" cap="flat" cmpd="sng">
            <a:solidFill>
              <a:srgbClr val="04405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venir"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" name="Google Shape;345;p1">
            <a:extLst>
              <a:ext uri="{FF2B5EF4-FFF2-40B4-BE49-F238E27FC236}">
                <a16:creationId xmlns:a16="http://schemas.microsoft.com/office/drawing/2014/main" id="{4F506D12-8E9B-36F8-BF14-F93D767BE3D4}"/>
              </a:ext>
            </a:extLst>
          </p:cNvPr>
          <p:cNvSpPr txBox="1"/>
          <p:nvPr/>
        </p:nvSpPr>
        <p:spPr>
          <a:xfrm>
            <a:off x="3219236" y="6519486"/>
            <a:ext cx="5753527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050"/>
              <a:buFont typeface="Roboto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The information contained in the following PowerPoint presentation is the sole property of E&amp;A Team, Inc. Redistribution or unauthorized use of this content without the expressed written consent of E&amp;A Team, Inc is prohibited. © 2026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4223AB-3BB5-982D-0167-38ABC12310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54" y="128711"/>
            <a:ext cx="6205368" cy="62053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E7A98CD-BFEA-FE6E-3CF2-1DD37B26DD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4198" y="532412"/>
            <a:ext cx="4372794" cy="5494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4579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drap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667A7E-A3AE-03B5-87FD-7028E4CCAD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7289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33423A-5A7A-8736-CA3C-333219C264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672DC6A-4BEE-4D5E-D227-4DCD2F862A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706"/>
            <a:ext cx="12192000" cy="6921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9949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916A90-7018-F6ED-38EC-BF1E61B528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53D5DC7-A208-BD4C-1820-D66B6230D6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68" y="260672"/>
            <a:ext cx="11834664" cy="650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070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4EFE1F-ADEF-D997-236A-28EA3AB229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EDB1934-2418-B18E-66CA-8ECA0AFAA8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71" y="323230"/>
            <a:ext cx="10628222" cy="637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960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B98EE9-A553-127B-E39D-1672EFAC7F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679A0FFB-7C9D-5523-235C-6DD1056B6C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77" y="0"/>
            <a:ext cx="112284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7392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5B84AF-3712-CA76-A3F5-8D64532AA2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FBE608F-F2D5-E424-275C-3255C98CDA30}"/>
              </a:ext>
            </a:extLst>
          </p:cNvPr>
          <p:cNvSpPr txBox="1"/>
          <p:nvPr/>
        </p:nvSpPr>
        <p:spPr>
          <a:xfrm>
            <a:off x="2756597" y="5001629"/>
            <a:ext cx="7073660" cy="63214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A76D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 years ago (1976) there was a movie that had a theme that still applies today regarding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A76D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accessibility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F21231-853E-D6B0-060E-D2422A7778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4351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08736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521AF5-05F8-1DB0-D52F-42BC2FDE5A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BC830C66-95D3-B846-A92F-3C719A10CC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72736"/>
            <a:ext cx="12191999" cy="6858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2450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Content Placeholder 32">
            <a:extLst>
              <a:ext uri="{FF2B5EF4-FFF2-40B4-BE49-F238E27FC236}">
                <a16:creationId xmlns:a16="http://schemas.microsoft.com/office/drawing/2014/main" id="{A602E325-9D22-199F-8F43-AF7C6591A7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7924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</TotalTime>
  <Words>81</Words>
  <Application>Microsoft Office PowerPoint</Application>
  <PresentationFormat>Widescreen</PresentationFormat>
  <Paragraphs>8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Aptos</vt:lpstr>
      <vt:lpstr>Aptos Display</vt:lpstr>
      <vt:lpstr>Arial</vt:lpstr>
      <vt:lpstr>Avenir</vt:lpstr>
      <vt:lpstr>Calibri</vt:lpstr>
      <vt:lpstr>Roboto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Mark English</dc:creator>
  <cp:lastModifiedBy>Mark English</cp:lastModifiedBy>
  <cp:revision>7</cp:revision>
  <dcterms:created xsi:type="dcterms:W3CDTF">2026-05-28T23:35:19Z</dcterms:created>
  <dcterms:modified xsi:type="dcterms:W3CDTF">2026-06-01T16:49:32Z</dcterms:modified>
</cp:coreProperties>
</file>